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6"/>
  </p:notesMasterIdLst>
  <p:sldIdLst>
    <p:sldId id="317" r:id="rId2"/>
    <p:sldId id="318" r:id="rId3"/>
    <p:sldId id="319" r:id="rId4"/>
    <p:sldId id="32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D1"/>
    <a:srgbClr val="74C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1"/>
    <p:restoredTop sz="94624"/>
  </p:normalViewPr>
  <p:slideViewPr>
    <p:cSldViewPr snapToGrid="0" snapToObjects="1">
      <p:cViewPr varScale="1">
        <p:scale>
          <a:sx n="102" d="100"/>
          <a:sy n="102" d="100"/>
        </p:scale>
        <p:origin x="2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4E122BE6-D8AA-0D4B-B5D7-5FCA66931AEF}" type="datetimeFigureOut">
              <a:rPr lang="en-US" smtClean="0"/>
              <a:pPr/>
              <a:t>6/30/20</a:t>
            </a:fld>
            <a:endParaRPr lang="so"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E8350518-DE91-E84F-893F-B44B6B2269C1}" type="slidenum">
              <a:rPr lang="en-US" smtClean="0"/>
              <a:pPr/>
              <a:t>‹#›</a:t>
            </a:fld>
            <a:endParaRPr lang="so" dirty="0"/>
          </a:p>
        </p:txBody>
      </p:sp>
    </p:spTree>
    <p:extLst>
      <p:ext uri="{BB962C8B-B14F-4D97-AF65-F5344CB8AC3E}">
        <p14:creationId xmlns:p14="http://schemas.microsoft.com/office/powerpoint/2010/main" val="7157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4</a:t>
            </a:fld>
            <a:endParaRPr lang="so" dirty="0"/>
          </a:p>
        </p:txBody>
      </p:sp>
    </p:spTree>
    <p:extLst>
      <p:ext uri="{BB962C8B-B14F-4D97-AF65-F5344CB8AC3E}">
        <p14:creationId xmlns:p14="http://schemas.microsoft.com/office/powerpoint/2010/main" val="370114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Author Title Page w Twitt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5632FF4-3AEC-7C49-B191-5A78D1095339}"/>
              </a:ext>
            </a:extLst>
          </p:cNvPr>
          <p:cNvPicPr>
            <a:picLocks noChangeAspect="1"/>
          </p:cNvPicPr>
          <p:nvPr userDrawn="1"/>
        </p:nvPicPr>
        <p:blipFill>
          <a:blip r:embed="rId2"/>
          <a:stretch>
            <a:fillRect/>
          </a:stretch>
        </p:blipFill>
        <p:spPr>
          <a:xfrm>
            <a:off x="462235" y="570016"/>
            <a:ext cx="4333405" cy="1997700"/>
          </a:xfrm>
          <a:prstGeom prst="rect">
            <a:avLst/>
          </a:prstGeom>
        </p:spPr>
      </p:pic>
      <p:sp>
        <p:nvSpPr>
          <p:cNvPr id="11" name="Title 1">
            <a:extLst>
              <a:ext uri="{FF2B5EF4-FFF2-40B4-BE49-F238E27FC236}">
                <a16:creationId xmlns:a16="http://schemas.microsoft.com/office/drawing/2014/main" xmlns=""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a16="http://schemas.microsoft.com/office/drawing/2014/main" xmlns=""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a16="http://schemas.microsoft.com/office/drawing/2014/main" xmlns=""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a16="http://schemas.microsoft.com/office/drawing/2014/main" xmlns=""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a16="http://schemas.microsoft.com/office/drawing/2014/main" xmlns=""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a16="http://schemas.microsoft.com/office/drawing/2014/main" xmlns=""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4" name="Picture 3" descr="A picture containing drawing, holding, food, player&#10;&#10;Description automatically generated">
            <a:extLst>
              <a:ext uri="{FF2B5EF4-FFF2-40B4-BE49-F238E27FC236}">
                <a16:creationId xmlns:a16="http://schemas.microsoft.com/office/drawing/2014/main" xmlns="" id="{5778ADED-E479-3642-90F7-1BCC7E0741F6}"/>
              </a:ext>
            </a:extLst>
          </p:cNvPr>
          <p:cNvPicPr>
            <a:picLocks noChangeAspect="1"/>
          </p:cNvPicPr>
          <p:nvPr userDrawn="1"/>
        </p:nvPicPr>
        <p:blipFill>
          <a:blip r:embed="rId3"/>
          <a:stretch>
            <a:fillRect/>
          </a:stretch>
        </p:blipFill>
        <p:spPr>
          <a:xfrm>
            <a:off x="140970" y="5876834"/>
            <a:ext cx="2571750" cy="6864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 Blank - No Footer / Head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a16="http://schemas.microsoft.com/office/drawing/2014/main" xmlns="" id="{112E0866-BED8-7E4E-839A-178936080BA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so" sz="800" b="1"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Bullet Point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5"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8" name="Text Placeholder 17"/>
          <p:cNvSpPr>
            <a:spLocks noGrp="1"/>
          </p:cNvSpPr>
          <p:nvPr>
            <p:ph type="body" sz="quarter" idx="12" hasCustomPrompt="1"/>
          </p:nvPr>
        </p:nvSpPr>
        <p:spPr>
          <a:xfrm>
            <a:off x="484187" y="1823742"/>
            <a:ext cx="820261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5" name="TextBox 4">
            <a:extLst>
              <a:ext uri="{FF2B5EF4-FFF2-40B4-BE49-F238E27FC236}">
                <a16:creationId xmlns:a16="http://schemas.microsoft.com/office/drawing/2014/main" xmlns="" id="{5600BE20-A633-0A47-ACDB-BBF0B842AB0E}"/>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Righ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Picture Placeholder 4"/>
          <p:cNvSpPr>
            <a:spLocks noGrp="1"/>
          </p:cNvSpPr>
          <p:nvPr>
            <p:ph type="pic" sz="quarter" idx="16" hasCustomPrompt="1"/>
          </p:nvPr>
        </p:nvSpPr>
        <p:spPr>
          <a:xfrm>
            <a:off x="5035550"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p:txBody>
      </p:sp>
      <p:sp>
        <p:nvSpPr>
          <p:cNvPr id="20" name="Text Placeholder 17"/>
          <p:cNvSpPr>
            <a:spLocks noGrp="1"/>
          </p:cNvSpPr>
          <p:nvPr>
            <p:ph type="body" sz="quarter" idx="12" hasCustomPrompt="1"/>
          </p:nvPr>
        </p:nvSpPr>
        <p:spPr>
          <a:xfrm>
            <a:off x="484187" y="1823742"/>
            <a:ext cx="419576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a16="http://schemas.microsoft.com/office/drawing/2014/main" xmlns="" id="{01DEAC47-8078-5C47-92D9-ECEF932710E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Lef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2" name="Picture Placeholder 4"/>
          <p:cNvSpPr>
            <a:spLocks noGrp="1"/>
          </p:cNvSpPr>
          <p:nvPr>
            <p:ph type="pic" sz="quarter" idx="16" hasCustomPrompt="1"/>
          </p:nvPr>
        </p:nvSpPr>
        <p:spPr>
          <a:xfrm>
            <a:off x="484187"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a:p>
            <a:endParaRPr lang="en-US" dirty="0"/>
          </a:p>
        </p:txBody>
      </p:sp>
      <p:sp>
        <p:nvSpPr>
          <p:cNvPr id="13" name="Text Placeholder 17"/>
          <p:cNvSpPr>
            <a:spLocks noGrp="1"/>
          </p:cNvSpPr>
          <p:nvPr>
            <p:ph type="body" sz="quarter" idx="12" hasCustomPrompt="1"/>
          </p:nvPr>
        </p:nvSpPr>
        <p:spPr>
          <a:xfrm>
            <a:off x="4572000" y="1823742"/>
            <a:ext cx="4114800"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a16="http://schemas.microsoft.com/office/drawing/2014/main" xmlns="" id="{259A9BF9-6709-9544-B9B4-09111C424B5B}"/>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ext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11" name="Text Placeholder 17"/>
          <p:cNvSpPr>
            <a:spLocks noGrp="1"/>
          </p:cNvSpPr>
          <p:nvPr>
            <p:ph type="body" sz="quarter" idx="13" hasCustomPrompt="1"/>
          </p:nvPr>
        </p:nvSpPr>
        <p:spPr>
          <a:xfrm>
            <a:off x="484270" y="161333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a16="http://schemas.microsoft.com/office/drawing/2014/main" xmlns="" id="{B4CBE4C9-67E4-1B49-837E-C7B9A27D7CD3}"/>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Text / Picture Bottom">
    <p:spTree>
      <p:nvGrpSpPr>
        <p:cNvPr id="1" name=""/>
        <p:cNvGrpSpPr/>
        <p:nvPr/>
      </p:nvGrpSpPr>
      <p:grpSpPr>
        <a:xfrm>
          <a:off x="0" y="0"/>
          <a:ext cx="0" cy="0"/>
          <a:chOff x="0" y="0"/>
          <a:chExt cx="0" cy="0"/>
        </a:xfrm>
      </p:grpSpPr>
      <p:sp>
        <p:nvSpPr>
          <p:cNvPr id="6"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7" name="Text Placeholder 17"/>
          <p:cNvSpPr>
            <a:spLocks noGrp="1"/>
          </p:cNvSpPr>
          <p:nvPr>
            <p:ph type="body" sz="quarter" idx="13" hasCustomPrompt="1"/>
          </p:nvPr>
        </p:nvSpPr>
        <p:spPr>
          <a:xfrm>
            <a:off x="484270" y="130458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a16="http://schemas.microsoft.com/office/drawing/2014/main" xmlns="" id="{6756664D-97D4-3D4E-B51F-AFFB77BD2F00}"/>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1613337"/>
            <a:ext cx="8229600" cy="448056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4.9”h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a16="http://schemas.microsoft.com/office/drawing/2014/main" xmlns="" id="{835BBFFE-ABB0-0949-B3B6-158DA199637A}"/>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69" y="1304588"/>
            <a:ext cx="8229600" cy="4800600"/>
          </a:xfrm>
          <a:prstGeom prst="rect">
            <a:avLst/>
          </a:prstGeom>
          <a:ln>
            <a:noFill/>
          </a:ln>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Regular" charset="0"/>
                <a:ea typeface="Arial Regular" charset="0"/>
                <a:cs typeface="Arial Regular" charset="0"/>
              </a:defRPr>
            </a:lvl1pPr>
          </a:lstStyle>
          <a:p>
            <a:r>
              <a:rPr lang="en-US" dirty="0"/>
              <a:t>Picture sized to 9”w x 5.25”h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a16="http://schemas.microsoft.com/office/drawing/2014/main" xmlns="" id="{5139A5AB-5B91-6D41-8A99-CBC84BED64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Footer / Pictur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72" y="534955"/>
            <a:ext cx="8229600" cy="557784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6.1”h</a:t>
            </a:r>
          </a:p>
        </p:txBody>
      </p:sp>
      <p:sp>
        <p:nvSpPr>
          <p:cNvPr id="4" name="TextBox 3">
            <a:extLst>
              <a:ext uri="{FF2B5EF4-FFF2-40B4-BE49-F238E27FC236}">
                <a16:creationId xmlns:a16="http://schemas.microsoft.com/office/drawing/2014/main" xmlns="" id="{AD456F5C-54A6-6A4B-A742-79EDFAE7A03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icture - No Header / Foot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5" name="TextBox 4">
            <a:extLst>
              <a:ext uri="{FF2B5EF4-FFF2-40B4-BE49-F238E27FC236}">
                <a16:creationId xmlns:a16="http://schemas.microsoft.com/office/drawing/2014/main" xmlns="" id="{5E331C43-C10E-AD40-AA44-222F10882CF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
        <p:nvSpPr>
          <p:cNvPr id="6" name="TextBox 5">
            <a:extLst>
              <a:ext uri="{FF2B5EF4-FFF2-40B4-BE49-F238E27FC236}">
                <a16:creationId xmlns:a16="http://schemas.microsoft.com/office/drawing/2014/main" xmlns="" id="{DF420B76-862E-9B4E-B012-85AD04EF71CF}"/>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so" sz="800" b="1"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a16="http://schemas.microsoft.com/office/drawing/2014/main" xmlns=""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a16="http://schemas.microsoft.com/office/drawing/2014/main" xmlns=""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a16="http://schemas.microsoft.com/office/drawing/2014/main" xmlns=""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a16="http://schemas.microsoft.com/office/drawing/2014/main" xmlns=""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a16="http://schemas.microsoft.com/office/drawing/2014/main" xmlns=""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a16="http://schemas.microsoft.com/office/drawing/2014/main" xmlns="" id="{0F4046D7-A7DD-CF45-A150-B87289ECF979}"/>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152032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with Quo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7"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8" name="Text Placeholder 13"/>
          <p:cNvSpPr>
            <a:spLocks noGrp="1"/>
          </p:cNvSpPr>
          <p:nvPr>
            <p:ph type="body" sz="quarter" idx="13" hasCustomPrompt="1"/>
          </p:nvPr>
        </p:nvSpPr>
        <p:spPr>
          <a:xfrm>
            <a:off x="461963" y="2971800"/>
            <a:ext cx="4046537" cy="2954655"/>
          </a:xfrm>
          <a:prstGeom prst="rect">
            <a:avLst/>
          </a:prstGeom>
          <a:solidFill>
            <a:schemeClr val="bg1">
              <a:alpha val="70000"/>
            </a:schemeClr>
          </a:solidFill>
        </p:spPr>
        <p:txBody>
          <a:bodyPr wrap="square" lIns="91440" tIns="91440" rIns="91440" bIns="91440">
            <a:spAutoFit/>
          </a:bodyPr>
          <a:lstStyle>
            <a:lvl1pPr marL="114300" indent="-114300">
              <a:lnSpc>
                <a:spcPct val="100000"/>
              </a:lnSpc>
              <a:spcBef>
                <a:spcPts val="0"/>
              </a:spcBef>
              <a:buNone/>
              <a:tabLst/>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text area for short or long quotes. This text box can be adjusted in size and placement to work with the open space of the photo. Quote citation text block should butt against the bottom of this text block. Please use quote marks on beginning and end of quote”</a:t>
            </a:r>
          </a:p>
        </p:txBody>
      </p:sp>
      <p:sp>
        <p:nvSpPr>
          <p:cNvPr id="9" name="Text Placeholder 13"/>
          <p:cNvSpPr>
            <a:spLocks noGrp="1"/>
          </p:cNvSpPr>
          <p:nvPr>
            <p:ph type="body" sz="quarter" idx="14" hasCustomPrompt="1"/>
          </p:nvPr>
        </p:nvSpPr>
        <p:spPr>
          <a:xfrm>
            <a:off x="461963" y="5926455"/>
            <a:ext cx="4046537" cy="338554"/>
          </a:xfrm>
          <a:prstGeom prst="rect">
            <a:avLst/>
          </a:prstGeom>
          <a:solidFill>
            <a:schemeClr val="bg1">
              <a:alpha val="70000"/>
            </a:schemeClr>
          </a:solidFill>
        </p:spPr>
        <p:txBody>
          <a:bodyPr wrap="square" lIns="91440" tIns="91440" rIns="91440" bIns="91440">
            <a:spAutoFit/>
          </a:bodyPr>
          <a:lstStyle>
            <a:lvl1pPr marL="114300" indent="-114300" algn="r">
              <a:lnSpc>
                <a:spcPct val="100000"/>
              </a:lnSpc>
              <a:spcBef>
                <a:spcPts val="0"/>
              </a:spcBef>
              <a:buNone/>
              <a:tabLst/>
              <a:defRPr sz="1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Quote citation here</a:t>
            </a:r>
          </a:p>
        </p:txBody>
      </p:sp>
      <p:sp>
        <p:nvSpPr>
          <p:cNvPr id="10" name="TextBox 9">
            <a:extLst>
              <a:ext uri="{FF2B5EF4-FFF2-40B4-BE49-F238E27FC236}">
                <a16:creationId xmlns:a16="http://schemas.microsoft.com/office/drawing/2014/main" xmlns="" id="{0CD10499-DF88-8C43-BEAC-12C24C03C260}"/>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so" sz="800" b="1" dirty="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 Picture Top / Text Bottom">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7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2" name="Picture Placeholder 2"/>
          <p:cNvSpPr>
            <a:spLocks noGrp="1"/>
          </p:cNvSpPr>
          <p:nvPr>
            <p:ph type="pic" sz="quarter" idx="20" hasCustomPrompt="1"/>
          </p:nvPr>
        </p:nvSpPr>
        <p:spPr>
          <a:xfrm>
            <a:off x="618022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4" name="Picture Placeholder 2"/>
          <p:cNvSpPr>
            <a:spLocks noGrp="1"/>
          </p:cNvSpPr>
          <p:nvPr>
            <p:ph type="pic" sz="quarter" idx="22" hasCustomPrompt="1"/>
          </p:nvPr>
        </p:nvSpPr>
        <p:spPr>
          <a:xfrm>
            <a:off x="3332204"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5" name="Text Placeholder 17"/>
          <p:cNvSpPr>
            <a:spLocks noGrp="1"/>
          </p:cNvSpPr>
          <p:nvPr>
            <p:ph type="body" sz="quarter" idx="16" hasCustomPrompt="1"/>
          </p:nvPr>
        </p:nvSpPr>
        <p:spPr>
          <a:xfrm>
            <a:off x="484271"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6" name="Text Placeholder 17"/>
          <p:cNvSpPr>
            <a:spLocks noGrp="1"/>
          </p:cNvSpPr>
          <p:nvPr>
            <p:ph type="body" sz="quarter" idx="23" hasCustomPrompt="1"/>
          </p:nvPr>
        </p:nvSpPr>
        <p:spPr>
          <a:xfrm>
            <a:off x="3332204"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7" name="Text Placeholder 17"/>
          <p:cNvSpPr>
            <a:spLocks noGrp="1"/>
          </p:cNvSpPr>
          <p:nvPr>
            <p:ph type="body" sz="quarter" idx="24" hasCustomPrompt="1"/>
          </p:nvPr>
        </p:nvSpPr>
        <p:spPr>
          <a:xfrm>
            <a:off x="6180220"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8" name="TextBox 7">
            <a:extLst>
              <a:ext uri="{FF2B5EF4-FFF2-40B4-BE49-F238E27FC236}">
                <a16:creationId xmlns:a16="http://schemas.microsoft.com/office/drawing/2014/main" xmlns="" id="{B1D0A0B8-6BA2-BD42-A7B0-8AFBF08D8F5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 Picture Top / Text Bottom">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Picture Placeholder 2"/>
          <p:cNvSpPr>
            <a:spLocks noGrp="1"/>
          </p:cNvSpPr>
          <p:nvPr>
            <p:ph type="pic" sz="quarter" idx="12" hasCustomPrompt="1"/>
          </p:nvPr>
        </p:nvSpPr>
        <p:spPr>
          <a:xfrm>
            <a:off x="49061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8" name="Picture Placeholder 2"/>
          <p:cNvSpPr>
            <a:spLocks noGrp="1"/>
          </p:cNvSpPr>
          <p:nvPr>
            <p:ph type="pic" sz="quarter" idx="15" hasCustomPrompt="1"/>
          </p:nvPr>
        </p:nvSpPr>
        <p:spPr>
          <a:xfrm>
            <a:off x="480226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9" name="Text Placeholder 17"/>
          <p:cNvSpPr>
            <a:spLocks noGrp="1"/>
          </p:cNvSpPr>
          <p:nvPr>
            <p:ph type="body" sz="quarter" idx="16" hasCustomPrompt="1"/>
          </p:nvPr>
        </p:nvSpPr>
        <p:spPr>
          <a:xfrm>
            <a:off x="480226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Box 5">
            <a:extLst>
              <a:ext uri="{FF2B5EF4-FFF2-40B4-BE49-F238E27FC236}">
                <a16:creationId xmlns:a16="http://schemas.microsoft.com/office/drawing/2014/main" xmlns="" id="{9EBBB4E9-7CCA-D542-ADA2-E5250C6FBC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819800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a16="http://schemas.microsoft.com/office/drawing/2014/main" xmlns="" id="{A61C0CC3-BC84-A149-B5DE-BF9D8699AFC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496291"/>
            <a:ext cx="8198009" cy="4447309"/>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a16="http://schemas.microsoft.com/office/drawing/2014/main" xmlns="" id="{CA0C9D09-6D50-3146-8428-9596EE6D11E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extLst>
      <p:ext uri="{BB962C8B-B14F-4D97-AF65-F5344CB8AC3E}">
        <p14:creationId xmlns:p14="http://schemas.microsoft.com/office/powerpoint/2010/main" val="15485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676735"/>
            <a:ext cx="8198009" cy="5266866"/>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3" name="TextBox 2">
            <a:extLst>
              <a:ext uri="{FF2B5EF4-FFF2-40B4-BE49-F238E27FC236}">
                <a16:creationId xmlns:a16="http://schemas.microsoft.com/office/drawing/2014/main" xmlns="" id="{D763636D-C4BC-9042-9441-2CBA80C4138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extLst>
      <p:ext uri="{BB962C8B-B14F-4D97-AF65-F5344CB8AC3E}">
        <p14:creationId xmlns:p14="http://schemas.microsoft.com/office/powerpoint/2010/main" val="263775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Subtitle / 2 Column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16" hasCustomPrompt="1"/>
          </p:nvPr>
        </p:nvSpPr>
        <p:spPr>
          <a:xfrm>
            <a:off x="480226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a16="http://schemas.microsoft.com/office/drawing/2014/main" xmlns="" id="{4609E036-80D7-BE49-BEC5-D16EFC504C7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extLst>
      <p:ext uri="{BB962C8B-B14F-4D97-AF65-F5344CB8AC3E}">
        <p14:creationId xmlns:p14="http://schemas.microsoft.com/office/powerpoint/2010/main" val="893743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 Column Text">
    <p:spTree>
      <p:nvGrpSpPr>
        <p:cNvPr id="1" name=""/>
        <p:cNvGrpSpPr/>
        <p:nvPr/>
      </p:nvGrpSpPr>
      <p:grpSpPr>
        <a:xfrm>
          <a:off x="0" y="0"/>
          <a:ext cx="0" cy="0"/>
          <a:chOff x="0" y="0"/>
          <a:chExt cx="0" cy="0"/>
        </a:xfrm>
      </p:grpSpPr>
      <p:sp>
        <p:nvSpPr>
          <p:cNvPr id="6" name="Text Placeholder 17"/>
          <p:cNvSpPr>
            <a:spLocks noGrp="1"/>
          </p:cNvSpPr>
          <p:nvPr>
            <p:ph type="body" sz="quarter" idx="13" hasCustomPrompt="1"/>
          </p:nvPr>
        </p:nvSpPr>
        <p:spPr>
          <a:xfrm>
            <a:off x="49053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7" name="Text Placeholder 17"/>
          <p:cNvSpPr>
            <a:spLocks noGrp="1"/>
          </p:cNvSpPr>
          <p:nvPr>
            <p:ph type="body" sz="quarter" idx="17" hasCustomPrompt="1"/>
          </p:nvPr>
        </p:nvSpPr>
        <p:spPr>
          <a:xfrm>
            <a:off x="480226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a16="http://schemas.microsoft.com/office/drawing/2014/main" xmlns="" id="{49AFF0BE-07E2-2A4B-83C1-F8EC99C0FAE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5" name="Text Placeholder 17"/>
          <p:cNvSpPr>
            <a:spLocks noGrp="1"/>
          </p:cNvSpPr>
          <p:nvPr>
            <p:ph type="body" sz="quarter" idx="13" hasCustomPrompt="1"/>
          </p:nvPr>
        </p:nvSpPr>
        <p:spPr>
          <a:xfrm>
            <a:off x="490537" y="685799"/>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 Placeholder 17"/>
          <p:cNvSpPr>
            <a:spLocks noGrp="1"/>
          </p:cNvSpPr>
          <p:nvPr>
            <p:ph type="body" sz="quarter" idx="17" hasCustomPrompt="1"/>
          </p:nvPr>
        </p:nvSpPr>
        <p:spPr>
          <a:xfrm>
            <a:off x="4802267" y="685800"/>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4" name="TextBox 3">
            <a:extLst>
              <a:ext uri="{FF2B5EF4-FFF2-40B4-BE49-F238E27FC236}">
                <a16:creationId xmlns:a16="http://schemas.microsoft.com/office/drawing/2014/main" xmlns="" id="{72DB3735-427E-B947-BEC2-AEFE8BD19F0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ubtitle / 3 Column Text">
    <p:spTree>
      <p:nvGrpSpPr>
        <p:cNvPr id="1" name=""/>
        <p:cNvGrpSpPr/>
        <p:nvPr/>
      </p:nvGrpSpPr>
      <p:grpSpPr>
        <a:xfrm>
          <a:off x="0" y="0"/>
          <a:ext cx="0" cy="0"/>
          <a:chOff x="0" y="0"/>
          <a:chExt cx="0" cy="0"/>
        </a:xfrm>
      </p:grpSpPr>
      <p:sp>
        <p:nvSpPr>
          <p:cNvPr id="9" name="Text Placeholder 17"/>
          <p:cNvSpPr>
            <a:spLocks noGrp="1"/>
          </p:cNvSpPr>
          <p:nvPr>
            <p:ph type="body" sz="quarter" idx="17" hasCustomPrompt="1"/>
          </p:nvPr>
        </p:nvSpPr>
        <p:spPr>
          <a:xfrm>
            <a:off x="484271"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3" hasCustomPrompt="1"/>
          </p:nvPr>
        </p:nvSpPr>
        <p:spPr>
          <a:xfrm>
            <a:off x="3332204"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ext Placeholder 17"/>
          <p:cNvSpPr>
            <a:spLocks noGrp="1"/>
          </p:cNvSpPr>
          <p:nvPr>
            <p:ph type="body" sz="quarter" idx="24" hasCustomPrompt="1"/>
          </p:nvPr>
        </p:nvSpPr>
        <p:spPr>
          <a:xfrm>
            <a:off x="6180220"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7" name="TextBox 6">
            <a:extLst>
              <a:ext uri="{FF2B5EF4-FFF2-40B4-BE49-F238E27FC236}">
                <a16:creationId xmlns:a16="http://schemas.microsoft.com/office/drawing/2014/main" xmlns="" id="{87AF0550-3CDD-C046-B893-563F2D39805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a16="http://schemas.microsoft.com/office/drawing/2014/main" xmlns=""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a16="http://schemas.microsoft.com/office/drawing/2014/main" xmlns=""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a16="http://schemas.microsoft.com/office/drawing/2014/main" xmlns=""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1">
            <a:extLst>
              <a:ext uri="{FF2B5EF4-FFF2-40B4-BE49-F238E27FC236}">
                <a16:creationId xmlns:a16="http://schemas.microsoft.com/office/drawing/2014/main" xmlns=""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a16="http://schemas.microsoft.com/office/drawing/2014/main" xmlns=""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a16="http://schemas.microsoft.com/office/drawing/2014/main" xmlns=""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a16="http://schemas.microsoft.com/office/drawing/2014/main" xmlns="" id="{CCFD3AC8-50AF-8848-BEEA-A5FF3B08FD37}"/>
              </a:ext>
            </a:extLst>
          </p:cNvPr>
          <p:cNvPicPr>
            <a:picLocks noChangeAspect="1"/>
          </p:cNvPicPr>
          <p:nvPr userDrawn="1"/>
        </p:nvPicPr>
        <p:blipFill>
          <a:blip r:embed="rId2"/>
          <a:stretch>
            <a:fillRect/>
          </a:stretch>
        </p:blipFill>
        <p:spPr>
          <a:xfrm>
            <a:off x="462235" y="570016"/>
            <a:ext cx="4333405" cy="1997700"/>
          </a:xfrm>
          <a:prstGeom prst="rect">
            <a:avLst/>
          </a:prstGeom>
        </p:spPr>
      </p:pic>
      <p:pic>
        <p:nvPicPr>
          <p:cNvPr id="21" name="Picture 20" descr="A picture containing drawing, holding, food, player&#10;&#10;Description automatically generated">
            <a:extLst>
              <a:ext uri="{FF2B5EF4-FFF2-40B4-BE49-F238E27FC236}">
                <a16:creationId xmlns:a16="http://schemas.microsoft.com/office/drawing/2014/main" xmlns="" id="{1679E165-7019-DB4D-AB84-DD7C62DFE926}"/>
              </a:ext>
            </a:extLst>
          </p:cNvPr>
          <p:cNvPicPr>
            <a:picLocks noChangeAspect="1"/>
          </p:cNvPicPr>
          <p:nvPr userDrawn="1"/>
        </p:nvPicPr>
        <p:blipFill>
          <a:blip r:embed="rId3"/>
          <a:stretch>
            <a:fillRect/>
          </a:stretch>
        </p:blipFill>
        <p:spPr>
          <a:xfrm>
            <a:off x="140970" y="5876834"/>
            <a:ext cx="2571750" cy="686463"/>
          </a:xfrm>
          <a:prstGeom prst="rect">
            <a:avLst/>
          </a:prstGeom>
        </p:spPr>
      </p:pic>
    </p:spTree>
    <p:extLst>
      <p:ext uri="{BB962C8B-B14F-4D97-AF65-F5344CB8AC3E}">
        <p14:creationId xmlns:p14="http://schemas.microsoft.com/office/powerpoint/2010/main" val="940892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1520050"/>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4" hasCustomPrompt="1"/>
          </p:nvPr>
        </p:nvSpPr>
        <p:spPr>
          <a:xfrm>
            <a:off x="6180220"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6" name="TextBox 5">
            <a:extLst>
              <a:ext uri="{FF2B5EF4-FFF2-40B4-BE49-F238E27FC236}">
                <a16:creationId xmlns:a16="http://schemas.microsoft.com/office/drawing/2014/main" xmlns="" id="{7C914349-868F-6141-8277-339FAC81543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597480"/>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0" name="Text Placeholder 17"/>
          <p:cNvSpPr>
            <a:spLocks noGrp="1"/>
          </p:cNvSpPr>
          <p:nvPr>
            <p:ph type="body" sz="quarter" idx="24" hasCustomPrompt="1"/>
          </p:nvPr>
        </p:nvSpPr>
        <p:spPr>
          <a:xfrm>
            <a:off x="6180220"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5" name="TextBox 4">
            <a:extLst>
              <a:ext uri="{FF2B5EF4-FFF2-40B4-BE49-F238E27FC236}">
                <a16:creationId xmlns:a16="http://schemas.microsoft.com/office/drawing/2014/main" xmlns="" id="{F0E6F717-FDBB-A44C-81C6-E33BEE189A92}"/>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3" name="TextBox 2">
            <a:extLst>
              <a:ext uri="{FF2B5EF4-FFF2-40B4-BE49-F238E27FC236}">
                <a16:creationId xmlns:a16="http://schemas.microsoft.com/office/drawing/2014/main" xmlns="" id="{0404500E-371A-984E-AB8A-E7A754F55A8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title / 3 Chart Graphics">
    <p:spTree>
      <p:nvGrpSpPr>
        <p:cNvPr id="1" name=""/>
        <p:cNvGrpSpPr/>
        <p:nvPr/>
      </p:nvGrpSpPr>
      <p:grpSpPr>
        <a:xfrm>
          <a:off x="0" y="0"/>
          <a:ext cx="0" cy="0"/>
          <a:chOff x="0" y="0"/>
          <a:chExt cx="0" cy="0"/>
        </a:xfrm>
      </p:grpSpPr>
      <p:sp>
        <p:nvSpPr>
          <p:cNvPr id="11" name="Chart Placeholder 3"/>
          <p:cNvSpPr>
            <a:spLocks noGrp="1"/>
          </p:cNvSpPr>
          <p:nvPr>
            <p:ph type="chart" sz="quarter" idx="14" hasCustomPrompt="1"/>
          </p:nvPr>
        </p:nvSpPr>
        <p:spPr>
          <a:xfrm>
            <a:off x="6180137"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7" name="Chart Placeholder 3"/>
          <p:cNvSpPr>
            <a:spLocks noGrp="1"/>
          </p:cNvSpPr>
          <p:nvPr>
            <p:ph type="chart" sz="quarter" idx="15" hasCustomPrompt="1"/>
          </p:nvPr>
        </p:nvSpPr>
        <p:spPr>
          <a:xfrm>
            <a:off x="484271"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8" name="Chart Placeholder 3"/>
          <p:cNvSpPr>
            <a:spLocks noGrp="1"/>
          </p:cNvSpPr>
          <p:nvPr>
            <p:ph type="chart" sz="quarter" idx="16" hasCustomPrompt="1"/>
          </p:nvPr>
        </p:nvSpPr>
        <p:spPr>
          <a:xfrm>
            <a:off x="3332204"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7" name="TextBox 6">
            <a:extLst>
              <a:ext uri="{FF2B5EF4-FFF2-40B4-BE49-F238E27FC236}">
                <a16:creationId xmlns:a16="http://schemas.microsoft.com/office/drawing/2014/main" xmlns="" id="{E6259934-6010-B14A-9103-A223AA052C9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title / 2 Chart Graphic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9"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0" name="Chart Placeholder 3"/>
          <p:cNvSpPr>
            <a:spLocks noGrp="1"/>
          </p:cNvSpPr>
          <p:nvPr>
            <p:ph type="chart" sz="quarter" idx="16" hasCustomPrompt="1"/>
          </p:nvPr>
        </p:nvSpPr>
        <p:spPr>
          <a:xfrm>
            <a:off x="48427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Chart Placeholder 3"/>
          <p:cNvSpPr>
            <a:spLocks noGrp="1"/>
          </p:cNvSpPr>
          <p:nvPr>
            <p:ph type="chart" sz="quarter" idx="17" hasCustomPrompt="1"/>
          </p:nvPr>
        </p:nvSpPr>
        <p:spPr>
          <a:xfrm>
            <a:off x="485434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6" name="TextBox 5">
            <a:extLst>
              <a:ext uri="{FF2B5EF4-FFF2-40B4-BE49-F238E27FC236}">
                <a16:creationId xmlns:a16="http://schemas.microsoft.com/office/drawing/2014/main" xmlns="" id="{390972A1-9D35-A54E-9651-40E799156ED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1 Chart Graphic">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7"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8" name="Chart Placeholder 3"/>
          <p:cNvSpPr>
            <a:spLocks noGrp="1"/>
          </p:cNvSpPr>
          <p:nvPr>
            <p:ph type="chart" sz="quarter" idx="16" hasCustomPrompt="1"/>
          </p:nvPr>
        </p:nvSpPr>
        <p:spPr>
          <a:xfrm>
            <a:off x="484270" y="1828800"/>
            <a:ext cx="820253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5" name="TextBox 4">
            <a:extLst>
              <a:ext uri="{FF2B5EF4-FFF2-40B4-BE49-F238E27FC236}">
                <a16:creationId xmlns:a16="http://schemas.microsoft.com/office/drawing/2014/main" xmlns="" id="{10F16BBA-170A-BC4C-881E-D13AC872B1C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4A71F074-E69B-1048-A70C-C0D30E5CB55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1" name="TextBox 20">
            <a:extLst>
              <a:ext uri="{FF2B5EF4-FFF2-40B4-BE49-F238E27FC236}">
                <a16:creationId xmlns:a16="http://schemas.microsoft.com/office/drawing/2014/main" xmlns="" id="{62D62D80-5E29-DF40-BD8B-5515F34D72F6}"/>
              </a:ext>
            </a:extLst>
          </p:cNvPr>
          <p:cNvSpPr txBox="1"/>
          <p:nvPr userDrawn="1"/>
        </p:nvSpPr>
        <p:spPr>
          <a:xfrm>
            <a:off x="1579779" y="6383437"/>
            <a:ext cx="6402387" cy="230832"/>
          </a:xfrm>
          <a:prstGeom prst="rect">
            <a:avLst/>
          </a:prstGeom>
          <a:noFill/>
        </p:spPr>
        <p:txBody>
          <a:bodyPr wrap="square" rtlCol="0">
            <a:spAutoFit/>
          </a:bodyPr>
          <a:lstStyle/>
          <a:p>
            <a:pPr algn="r"/>
            <a:r>
              <a:rPr lang="so" sz="900" b="0" i="0" dirty="0">
                <a:solidFill>
                  <a:schemeClr val="tx1">
                    <a:lumMod val="50000"/>
                    <a:lumOff val="50000"/>
                  </a:schemeClr>
                </a:solidFill>
                <a:effectLst/>
                <a:latin typeface="Arial Regular" charset="0"/>
              </a:rPr>
              <a:t>COPYRIGHT ©2020 THE RIPPEL FOUNDATION. </a:t>
            </a:r>
          </a:p>
        </p:txBody>
      </p:sp>
      <p:sp>
        <p:nvSpPr>
          <p:cNvPr id="22" name="Text Placeholder 21">
            <a:extLst>
              <a:ext uri="{FF2B5EF4-FFF2-40B4-BE49-F238E27FC236}">
                <a16:creationId xmlns:a16="http://schemas.microsoft.com/office/drawing/2014/main" xmlns=""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a16="http://schemas.microsoft.com/office/drawing/2014/main" xmlns=""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a16="http://schemas.microsoft.com/office/drawing/2014/main" xmlns=""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xmlns=""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a16="http://schemas.microsoft.com/office/drawing/2014/main" xmlns="" id="{50D275F7-B680-1647-8489-175BEC2009AE}"/>
              </a:ext>
            </a:extLst>
          </p:cNvPr>
          <p:cNvSpPr>
            <a:spLocks noGrp="1"/>
          </p:cNvSpPr>
          <p:nvPr>
            <p:ph type="body" sz="quarter" idx="15" hasCustomPrompt="1"/>
          </p:nvPr>
        </p:nvSpPr>
        <p:spPr>
          <a:xfrm>
            <a:off x="2446287" y="5283505"/>
            <a:ext cx="5455494"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3" name="Text Placeholder 21">
            <a:extLst>
              <a:ext uri="{FF2B5EF4-FFF2-40B4-BE49-F238E27FC236}">
                <a16:creationId xmlns:a16="http://schemas.microsoft.com/office/drawing/2014/main" xmlns="" id="{A83DB671-FAC4-E742-8A81-5197C3C1437B}"/>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sp>
        <p:nvSpPr>
          <p:cNvPr id="44" name="Rectangle 43">
            <a:extLst>
              <a:ext uri="{FF2B5EF4-FFF2-40B4-BE49-F238E27FC236}">
                <a16:creationId xmlns:a16="http://schemas.microsoft.com/office/drawing/2014/main" xmlns="" id="{BD5645F5-3215-F44E-B894-DB6D77D405C3}"/>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a:extLst>
              <a:ext uri="{FF2B5EF4-FFF2-40B4-BE49-F238E27FC236}">
                <a16:creationId xmlns:a16="http://schemas.microsoft.com/office/drawing/2014/main" xmlns="" id="{37AC5904-F749-6840-BC6E-48337E4890C6}"/>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46" name="Rectangle 45">
            <a:extLst>
              <a:ext uri="{FF2B5EF4-FFF2-40B4-BE49-F238E27FC236}">
                <a16:creationId xmlns:a16="http://schemas.microsoft.com/office/drawing/2014/main" xmlns=""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a16="http://schemas.microsoft.com/office/drawing/2014/main" xmlns=""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4" name="Picture 3" descr="A close up of a sign&#10;&#10;Description automatically generated">
            <a:extLst>
              <a:ext uri="{FF2B5EF4-FFF2-40B4-BE49-F238E27FC236}">
                <a16:creationId xmlns:a16="http://schemas.microsoft.com/office/drawing/2014/main" xmlns="" id="{EA96FE54-AAB0-7242-978E-0C07014B9963}"/>
              </a:ext>
            </a:extLst>
          </p:cNvPr>
          <p:cNvPicPr>
            <a:picLocks noChangeAspect="1"/>
          </p:cNvPicPr>
          <p:nvPr userDrawn="1"/>
        </p:nvPicPr>
        <p:blipFill>
          <a:blip r:embed="rId4"/>
          <a:stretch>
            <a:fillRect/>
          </a:stretch>
        </p:blipFill>
        <p:spPr>
          <a:xfrm>
            <a:off x="159076" y="5792899"/>
            <a:ext cx="2177723" cy="713838"/>
          </a:xfrm>
          <a:prstGeom prst="rect">
            <a:avLst/>
          </a:prstGeom>
        </p:spPr>
      </p:pic>
      <p:grpSp>
        <p:nvGrpSpPr>
          <p:cNvPr id="18" name="Group 17">
            <a:extLst>
              <a:ext uri="{FF2B5EF4-FFF2-40B4-BE49-F238E27FC236}">
                <a16:creationId xmlns:a16="http://schemas.microsoft.com/office/drawing/2014/main" xmlns="" id="{28644D05-67A4-9946-BFCB-59B243960349}"/>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a16="http://schemas.microsoft.com/office/drawing/2014/main" xmlns="" id="{3BEFF813-2542-444A-8A9E-7B48BE489A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3" name="Picture 22">
              <a:extLst>
                <a:ext uri="{FF2B5EF4-FFF2-40B4-BE49-F238E27FC236}">
                  <a16:creationId xmlns:a16="http://schemas.microsoft.com/office/drawing/2014/main" xmlns="" id="{D40F7A90-24A5-A94B-8F30-4A41673207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4A71F074-E69B-1048-A70C-C0D30E5CB551}"/>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22" name="Text Placeholder 21">
            <a:extLst>
              <a:ext uri="{FF2B5EF4-FFF2-40B4-BE49-F238E27FC236}">
                <a16:creationId xmlns:a16="http://schemas.microsoft.com/office/drawing/2014/main" xmlns=""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a16="http://schemas.microsoft.com/office/drawing/2014/main" xmlns=""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a16="http://schemas.microsoft.com/office/drawing/2014/main" xmlns=""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xmlns=""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a16="http://schemas.microsoft.com/office/drawing/2014/main" xmlns="" id="{50D275F7-B680-1647-8489-175BEC2009AE}"/>
              </a:ext>
            </a:extLst>
          </p:cNvPr>
          <p:cNvSpPr>
            <a:spLocks noGrp="1"/>
          </p:cNvSpPr>
          <p:nvPr>
            <p:ph type="body" sz="quarter" idx="15" hasCustomPrompt="1"/>
          </p:nvPr>
        </p:nvSpPr>
        <p:spPr>
          <a:xfrm>
            <a:off x="1347849" y="5283505"/>
            <a:ext cx="6553932"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6" name="Rectangle 45">
            <a:extLst>
              <a:ext uri="{FF2B5EF4-FFF2-40B4-BE49-F238E27FC236}">
                <a16:creationId xmlns:a16="http://schemas.microsoft.com/office/drawing/2014/main" xmlns=""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a16="http://schemas.microsoft.com/office/drawing/2014/main" xmlns=""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8" name="TextBox 17">
            <a:extLst>
              <a:ext uri="{FF2B5EF4-FFF2-40B4-BE49-F238E27FC236}">
                <a16:creationId xmlns:a16="http://schemas.microsoft.com/office/drawing/2014/main" xmlns="" id="{16A190A8-F65E-F646-9FCD-2A2A3F9E5053}"/>
              </a:ext>
            </a:extLst>
          </p:cNvPr>
          <p:cNvSpPr txBox="1"/>
          <p:nvPr userDrawn="1"/>
        </p:nvSpPr>
        <p:spPr>
          <a:xfrm>
            <a:off x="1579779" y="6383437"/>
            <a:ext cx="6402387" cy="230832"/>
          </a:xfrm>
          <a:prstGeom prst="rect">
            <a:avLst/>
          </a:prstGeom>
          <a:noFill/>
        </p:spPr>
        <p:txBody>
          <a:bodyPr wrap="square" rtlCol="0">
            <a:spAutoFit/>
          </a:bodyPr>
          <a:lstStyle/>
          <a:p>
            <a:pPr algn="r"/>
            <a:r>
              <a:rPr lang="so" sz="900" b="0" i="0" dirty="0">
                <a:solidFill>
                  <a:schemeClr val="tx1">
                    <a:lumMod val="50000"/>
                    <a:lumOff val="50000"/>
                  </a:schemeClr>
                </a:solidFill>
                <a:effectLst/>
                <a:latin typeface="Arial Regular" charset="0"/>
              </a:rPr>
              <a:t>COPYRIGHT ©2020 THE RIPPEL FOUNDATION. </a:t>
            </a:r>
          </a:p>
        </p:txBody>
      </p:sp>
      <p:sp>
        <p:nvSpPr>
          <p:cNvPr id="19" name="Rectangle 18">
            <a:extLst>
              <a:ext uri="{FF2B5EF4-FFF2-40B4-BE49-F238E27FC236}">
                <a16:creationId xmlns:a16="http://schemas.microsoft.com/office/drawing/2014/main" xmlns="" id="{4FE3FFFA-D21F-7A4E-9570-9228BE0040B8}"/>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xmlns="" id="{12A0888A-1A29-E74F-AD9B-5B2D26E5742F}"/>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15" name="Text Placeholder 21">
            <a:extLst>
              <a:ext uri="{FF2B5EF4-FFF2-40B4-BE49-F238E27FC236}">
                <a16:creationId xmlns:a16="http://schemas.microsoft.com/office/drawing/2014/main" xmlns="" id="{FEE53CA4-2977-E94D-A562-917FD39C6AD3}"/>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6" name="Group 15">
            <a:extLst>
              <a:ext uri="{FF2B5EF4-FFF2-40B4-BE49-F238E27FC236}">
                <a16:creationId xmlns:a16="http://schemas.microsoft.com/office/drawing/2014/main" xmlns="" id="{1B84C701-159F-8E43-9E0A-17FC6AEF328A}"/>
              </a:ext>
            </a:extLst>
          </p:cNvPr>
          <p:cNvGrpSpPr/>
          <p:nvPr userDrawn="1"/>
        </p:nvGrpSpPr>
        <p:grpSpPr>
          <a:xfrm>
            <a:off x="6918533" y="5841143"/>
            <a:ext cx="882027" cy="409934"/>
            <a:chOff x="2558293" y="5360101"/>
            <a:chExt cx="701418" cy="325994"/>
          </a:xfrm>
        </p:grpSpPr>
        <p:pic>
          <p:nvPicPr>
            <p:cNvPr id="17" name="Picture 16">
              <a:extLst>
                <a:ext uri="{FF2B5EF4-FFF2-40B4-BE49-F238E27FC236}">
                  <a16:creationId xmlns:a16="http://schemas.microsoft.com/office/drawing/2014/main" xmlns="" id="{22A7B17F-4735-3E41-9B27-2C982C59F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6" name="Picture 25">
              <a:extLst>
                <a:ext uri="{FF2B5EF4-FFF2-40B4-BE49-F238E27FC236}">
                  <a16:creationId xmlns:a16="http://schemas.microsoft.com/office/drawing/2014/main" xmlns="" id="{30AD7D27-84B2-A44F-9037-4D2081482D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101040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a16="http://schemas.microsoft.com/office/drawing/2014/main" xmlns=""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so" sz="900" b="0" i="0" dirty="0">
                <a:solidFill>
                  <a:schemeClr val="tx1">
                    <a:lumMod val="50000"/>
                    <a:lumOff val="50000"/>
                  </a:schemeClr>
                </a:solidFill>
                <a:effectLst/>
                <a:latin typeface="Arial Regular" charset="0"/>
              </a:rPr>
              <a:t>COPYRIGHT ©2020 THE RIPPEL FOUNDATION. </a:t>
            </a:r>
          </a:p>
        </p:txBody>
      </p:sp>
      <p:sp>
        <p:nvSpPr>
          <p:cNvPr id="17" name="Text Placeholder 21">
            <a:extLst>
              <a:ext uri="{FF2B5EF4-FFF2-40B4-BE49-F238E27FC236}">
                <a16:creationId xmlns:a16="http://schemas.microsoft.com/office/drawing/2014/main" xmlns="" id="{AF9B740F-5F85-DA45-AA6E-BD4FE3CC47CA}"/>
              </a:ext>
            </a:extLst>
          </p:cNvPr>
          <p:cNvSpPr>
            <a:spLocks noGrp="1"/>
          </p:cNvSpPr>
          <p:nvPr>
            <p:ph type="body" sz="quarter" idx="15" hasCustomPrompt="1"/>
          </p:nvPr>
        </p:nvSpPr>
        <p:spPr>
          <a:xfrm>
            <a:off x="2446317" y="5283505"/>
            <a:ext cx="5455463"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8" name="Rectangle 27">
            <a:extLst>
              <a:ext uri="{FF2B5EF4-FFF2-40B4-BE49-F238E27FC236}">
                <a16:creationId xmlns:a16="http://schemas.microsoft.com/office/drawing/2014/main" xmlns="" id="{5B9C8965-B733-9C4E-A7D4-D87F307ABBD0}"/>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a16="http://schemas.microsoft.com/office/drawing/2014/main" xmlns=""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11" name="Picture 10" descr="A close up of a sign&#10;&#10;Description automatically generated">
            <a:extLst>
              <a:ext uri="{FF2B5EF4-FFF2-40B4-BE49-F238E27FC236}">
                <a16:creationId xmlns:a16="http://schemas.microsoft.com/office/drawing/2014/main" xmlns="" id="{2FBA3F4F-6983-CD49-92DB-A7C25CC78061}"/>
              </a:ext>
            </a:extLst>
          </p:cNvPr>
          <p:cNvPicPr>
            <a:picLocks noChangeAspect="1"/>
          </p:cNvPicPr>
          <p:nvPr userDrawn="1"/>
        </p:nvPicPr>
        <p:blipFill>
          <a:blip r:embed="rId3"/>
          <a:stretch>
            <a:fillRect/>
          </a:stretch>
        </p:blipFill>
        <p:spPr>
          <a:xfrm>
            <a:off x="159076" y="5792899"/>
            <a:ext cx="2177723" cy="713838"/>
          </a:xfrm>
          <a:prstGeom prst="rect">
            <a:avLst/>
          </a:prstGeom>
        </p:spPr>
      </p:pic>
      <p:sp>
        <p:nvSpPr>
          <p:cNvPr id="13" name="Text Placeholder 21">
            <a:extLst>
              <a:ext uri="{FF2B5EF4-FFF2-40B4-BE49-F238E27FC236}">
                <a16:creationId xmlns:a16="http://schemas.microsoft.com/office/drawing/2014/main" xmlns="" id="{DDCBB046-202A-A646-85A0-E80934E680AF}"/>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8" name="Group 17">
            <a:extLst>
              <a:ext uri="{FF2B5EF4-FFF2-40B4-BE49-F238E27FC236}">
                <a16:creationId xmlns:a16="http://schemas.microsoft.com/office/drawing/2014/main" xmlns="" id="{F6B7EAA6-1ABF-0940-A00A-64871A9DD9F7}"/>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a16="http://schemas.microsoft.com/office/drawing/2014/main" xmlns="" id="{3FDF6547-68E5-9E48-903A-EDFC378F7B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0" name="Picture 19">
              <a:extLst>
                <a:ext uri="{FF2B5EF4-FFF2-40B4-BE49-F238E27FC236}">
                  <a16:creationId xmlns:a16="http://schemas.microsoft.com/office/drawing/2014/main" xmlns="" id="{85B8F4DE-38A6-7D4A-87A4-75E716E915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a16="http://schemas.microsoft.com/office/drawing/2014/main" xmlns=""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so" sz="900" b="0" i="0" dirty="0">
                <a:solidFill>
                  <a:schemeClr val="tx1">
                    <a:lumMod val="50000"/>
                    <a:lumOff val="50000"/>
                  </a:schemeClr>
                </a:solidFill>
                <a:effectLst/>
                <a:latin typeface="Arial Regular" charset="0"/>
              </a:rPr>
              <a:t>COPYRIGHT ©2020 THE RIPPEL FOUNDATION. </a:t>
            </a:r>
          </a:p>
        </p:txBody>
      </p:sp>
      <p:sp>
        <p:nvSpPr>
          <p:cNvPr id="17" name="Text Placeholder 21">
            <a:extLst>
              <a:ext uri="{FF2B5EF4-FFF2-40B4-BE49-F238E27FC236}">
                <a16:creationId xmlns:a16="http://schemas.microsoft.com/office/drawing/2014/main" xmlns="" id="{AF9B740F-5F85-DA45-AA6E-BD4FE3CC47CA}"/>
              </a:ext>
            </a:extLst>
          </p:cNvPr>
          <p:cNvSpPr>
            <a:spLocks noGrp="1"/>
          </p:cNvSpPr>
          <p:nvPr>
            <p:ph type="body" sz="quarter" idx="15" hasCustomPrompt="1"/>
          </p:nvPr>
        </p:nvSpPr>
        <p:spPr>
          <a:xfrm>
            <a:off x="2386940" y="5283505"/>
            <a:ext cx="5514841"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9" name="Rectangle 28">
            <a:extLst>
              <a:ext uri="{FF2B5EF4-FFF2-40B4-BE49-F238E27FC236}">
                <a16:creationId xmlns:a16="http://schemas.microsoft.com/office/drawing/2014/main" xmlns=""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a16="http://schemas.microsoft.com/office/drawing/2014/main" xmlns=""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3" name="Rectangle 12">
            <a:extLst>
              <a:ext uri="{FF2B5EF4-FFF2-40B4-BE49-F238E27FC236}">
                <a16:creationId xmlns:a16="http://schemas.microsoft.com/office/drawing/2014/main" xmlns="" id="{E36EC830-8D2F-7641-A6E5-A6E61108F978}"/>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a:extLst>
              <a:ext uri="{FF2B5EF4-FFF2-40B4-BE49-F238E27FC236}">
                <a16:creationId xmlns:a16="http://schemas.microsoft.com/office/drawing/2014/main" xmlns="" id="{382DA6B6-3E96-0E4E-907D-7FAD487ADD11}"/>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1" name="Group 10">
            <a:extLst>
              <a:ext uri="{FF2B5EF4-FFF2-40B4-BE49-F238E27FC236}">
                <a16:creationId xmlns:a16="http://schemas.microsoft.com/office/drawing/2014/main" xmlns="" id="{855BB644-6CD0-1149-B9BF-4F29A2E015C0}"/>
              </a:ext>
            </a:extLst>
          </p:cNvPr>
          <p:cNvGrpSpPr/>
          <p:nvPr userDrawn="1"/>
        </p:nvGrpSpPr>
        <p:grpSpPr>
          <a:xfrm>
            <a:off x="6918533" y="5841143"/>
            <a:ext cx="882027" cy="409934"/>
            <a:chOff x="2558293" y="5360101"/>
            <a:chExt cx="701418" cy="325994"/>
          </a:xfrm>
        </p:grpSpPr>
        <p:pic>
          <p:nvPicPr>
            <p:cNvPr id="12" name="Picture 11">
              <a:extLst>
                <a:ext uri="{FF2B5EF4-FFF2-40B4-BE49-F238E27FC236}">
                  <a16:creationId xmlns:a16="http://schemas.microsoft.com/office/drawing/2014/main" xmlns="" id="{1BB32AD6-4712-FC4B-8CD4-31955E6A6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18" name="Picture 17">
              <a:extLst>
                <a:ext uri="{FF2B5EF4-FFF2-40B4-BE49-F238E27FC236}">
                  <a16:creationId xmlns:a16="http://schemas.microsoft.com/office/drawing/2014/main" xmlns="" id="{F5F46668-9515-9643-B35F-705EC702EC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389177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a16="http://schemas.microsoft.com/office/drawing/2014/main" xmlns=""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a16="http://schemas.microsoft.com/office/drawing/2014/main" xmlns=""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a16="http://schemas.microsoft.com/office/drawing/2014/main" xmlns=""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1">
            <a:extLst>
              <a:ext uri="{FF2B5EF4-FFF2-40B4-BE49-F238E27FC236}">
                <a16:creationId xmlns:a16="http://schemas.microsoft.com/office/drawing/2014/main" xmlns=""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a16="http://schemas.microsoft.com/office/drawing/2014/main" xmlns=""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a16="http://schemas.microsoft.com/office/drawing/2014/main" xmlns=""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a16="http://schemas.microsoft.com/office/drawing/2014/main" xmlns="" id="{98D01E9B-A660-BA45-A5D4-A79F279AB48D}"/>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745514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y Use Copyrigh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7D8697C-B9EB-0540-9253-41884F0E9210}"/>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a16="http://schemas.microsoft.com/office/drawing/2014/main" xmlns="" id="{DC16AC38-E021-7E48-A7CC-C13AA41C9808}"/>
              </a:ext>
            </a:extLst>
          </p:cNvPr>
          <p:cNvSpPr txBox="1"/>
          <p:nvPr userDrawn="1"/>
        </p:nvSpPr>
        <p:spPr>
          <a:xfrm>
            <a:off x="2354777" y="6239357"/>
            <a:ext cx="6402387" cy="230832"/>
          </a:xfrm>
          <a:prstGeom prst="rect">
            <a:avLst/>
          </a:prstGeom>
          <a:noFill/>
        </p:spPr>
        <p:txBody>
          <a:bodyPr wrap="square" rtlCol="0">
            <a:spAutoFit/>
          </a:bodyPr>
          <a:lstStyle/>
          <a:p>
            <a:pPr algn="r"/>
            <a:r>
              <a:rPr lang="so" sz="900" b="0" i="0" dirty="0">
                <a:solidFill>
                  <a:schemeClr val="tx1">
                    <a:lumMod val="50000"/>
                    <a:lumOff val="50000"/>
                  </a:schemeClr>
                </a:solidFill>
                <a:effectLst/>
                <a:latin typeface="Arial Regular" charset="0"/>
              </a:rPr>
              <a:t>COPYRIGHT ©2020 THE RIPPEL FOUNDATION. </a:t>
            </a:r>
          </a:p>
        </p:txBody>
      </p:sp>
      <p:sp>
        <p:nvSpPr>
          <p:cNvPr id="14" name="Rectangle 13">
            <a:extLst>
              <a:ext uri="{FF2B5EF4-FFF2-40B4-BE49-F238E27FC236}">
                <a16:creationId xmlns:a16="http://schemas.microsoft.com/office/drawing/2014/main" xmlns="" id="{9BE62F08-D521-1C45-9FFA-13F0EC66814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a16="http://schemas.microsoft.com/office/drawing/2014/main" xmlns="" id="{416D1971-7736-1047-8F4D-64120BA84D55}"/>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a16="http://schemas.microsoft.com/office/drawing/2014/main" xmlns="" id="{F0B6A8AE-7D2C-D840-941E-2AF18E7CC1E4}"/>
              </a:ext>
            </a:extLst>
          </p:cNvPr>
          <p:cNvSpPr/>
          <p:nvPr userDrawn="1"/>
        </p:nvSpPr>
        <p:spPr>
          <a:xfrm>
            <a:off x="462211" y="3475362"/>
            <a:ext cx="8219578" cy="2462213"/>
          </a:xfrm>
          <a:prstGeom prst="rect">
            <a:avLst/>
          </a:prstGeom>
        </p:spPr>
        <p:txBody>
          <a:bodyPr wrap="square" lIns="0" tIns="0" rIns="0" bIns="0">
            <a:spAutoFit/>
          </a:bodyPr>
          <a:lstStyle/>
          <a:p>
            <a:pPr lvl="0" algn="r">
              <a:lnSpc>
                <a:spcPct val="100000"/>
              </a:lnSpc>
            </a:pPr>
            <a:r>
              <a:rPr lang="so" sz="1600" dirty="0">
                <a:solidFill>
                  <a:schemeClr val="tx2"/>
                </a:solidFill>
              </a:rPr>
              <a:t>Shaqadan waxaa la isticmaali karaa, nuqul laga samayn karaa, lana qaybin karaa </a:t>
            </a:r>
            <a:r>
              <a:t/>
            </a:r>
            <a:br/>
            <a:r>
              <a:rPr lang="so" sz="1600" dirty="0">
                <a:solidFill>
                  <a:schemeClr val="tx2"/>
                </a:solidFill>
              </a:rPr>
              <a:t>ujeedooyin waxbarasho oo keliya ilaa iyo inta ogaysiiska xuquuqda daabacaadu</a:t>
            </a:r>
            <a:r>
              <a:t/>
            </a:r>
            <a:br/>
            <a:r>
              <a:rPr lang="so" sz="1600" dirty="0">
                <a:solidFill>
                  <a:schemeClr val="tx2"/>
                </a:solidFill>
              </a:rPr>
              <a:t> uu ahaanayo mid weli shaqeynaya. Si loogu isticmaalo websayt ama madal warbaahinta bulshada ah, </a:t>
            </a:r>
            <a:r>
              <a:t/>
            </a:r>
            <a:br/>
            <a:r>
              <a:rPr lang="so" sz="1600" dirty="0">
                <a:solidFill>
                  <a:schemeClr val="tx2"/>
                </a:solidFill>
              </a:rPr>
              <a:t> si toos ah ugu xir shaqada ku jirta websaytkeena. Ilaa laga helayo qoraal </a:t>
            </a:r>
            <a:r>
              <a:t/>
            </a:r>
            <a:br/>
            <a:r>
              <a:rPr lang="so" sz="1600" dirty="0">
                <a:solidFill>
                  <a:schemeClr val="tx2"/>
                </a:solidFill>
              </a:rPr>
              <a:t>ogolaansho oo hordhac ah oo ay bixiso </a:t>
            </a:r>
            <a:r>
              <a:rPr lang="so" sz="1600" b="1" dirty="0">
                <a:solidFill>
                  <a:schemeClr val="tx2"/>
                </a:solidFill>
              </a:rPr>
              <a:t>Rippel Foundation</a:t>
            </a:r>
            <a:r>
              <a:rPr lang="so" sz="1600" dirty="0">
                <a:solidFill>
                  <a:schemeClr val="tx2"/>
                </a:solidFill>
              </a:rPr>
              <a:t>, shaygan </a:t>
            </a:r>
            <a:r>
              <a:t/>
            </a:r>
            <a:br/>
            <a:r>
              <a:rPr lang="so" sz="1600" dirty="0">
                <a:solidFill>
                  <a:schemeClr val="tx2"/>
                </a:solidFill>
              </a:rPr>
              <a:t> </a:t>
            </a:r>
            <a:r>
              <a:rPr lang="so" sz="1600" b="1" dirty="0">
                <a:solidFill>
                  <a:schemeClr val="tx2"/>
                </a:solidFill>
              </a:rPr>
              <a:t>looma</a:t>
            </a:r>
            <a:r>
              <a:rPr lang="so" sz="1600" dirty="0">
                <a:solidFill>
                  <a:schemeClr val="tx2"/>
                </a:solidFill>
              </a:rPr>
              <a:t> isticmaali karo (i)ama looma qaybin karo ujeeddooyin lacageed </a:t>
            </a:r>
            <a:r>
              <a:t/>
            </a:r>
            <a:br/>
            <a:r>
              <a:rPr lang="so" sz="1600" dirty="0">
                <a:solidFill>
                  <a:schemeClr val="tx2"/>
                </a:solidFill>
              </a:rPr>
              <a:t>(tusaale, ha iibin hawsheena), iyo (ii) loo tafatiro ama bedelo si kasta. </a:t>
            </a:r>
          </a:p>
          <a:p>
            <a:pPr algn="r">
              <a:lnSpc>
                <a:spcPct val="100000"/>
              </a:lnSpc>
            </a:pPr>
            <a:endParaRPr lang="so" sz="1600" dirty="0">
              <a:solidFill>
                <a:schemeClr val="tx2"/>
              </a:solidFill>
            </a:endParaRPr>
          </a:p>
          <a:p>
            <a:pPr algn="r">
              <a:lnSpc>
                <a:spcPct val="100000"/>
              </a:lnSpc>
            </a:pPr>
            <a:r>
              <a:rPr lang="so" sz="1600" dirty="0">
                <a:solidFill>
                  <a:schemeClr val="tx2"/>
                </a:solidFill>
              </a:rPr>
              <a:t>Fadlan kusoo dir codsiyada ama su’aalaha </a:t>
            </a:r>
            <a:r>
              <a:t/>
            </a:r>
            <a:br/>
            <a:r>
              <a:rPr lang="so" sz="1600" dirty="0">
                <a:solidFill>
                  <a:schemeClr val="tx2"/>
                </a:solidFill>
              </a:rPr>
              <a:t>iimeelka: </a:t>
            </a:r>
            <a:r>
              <a:rPr lang="so" sz="1600" b="1" dirty="0">
                <a:solidFill>
                  <a:schemeClr val="tx2"/>
                </a:solidFill>
              </a:rPr>
              <a:t>info@rippelfoundation.org</a:t>
            </a:r>
            <a:endParaRPr lang="so" sz="1600" dirty="0">
              <a:solidFill>
                <a:schemeClr val="tx2"/>
              </a:solidFill>
            </a:endParaRPr>
          </a:p>
        </p:txBody>
      </p:sp>
      <p:sp>
        <p:nvSpPr>
          <p:cNvPr id="9" name="TextBox 8">
            <a:extLst>
              <a:ext uri="{FF2B5EF4-FFF2-40B4-BE49-F238E27FC236}">
                <a16:creationId xmlns:a16="http://schemas.microsoft.com/office/drawing/2014/main" xmlns="" id="{A869C24F-C596-BC42-B92C-97B2D4E478C1}"/>
              </a:ext>
            </a:extLst>
          </p:cNvPr>
          <p:cNvSpPr txBox="1"/>
          <p:nvPr userDrawn="1"/>
        </p:nvSpPr>
        <p:spPr>
          <a:xfrm>
            <a:off x="8233149" y="6480754"/>
            <a:ext cx="947194" cy="184666"/>
          </a:xfrm>
          <a:prstGeom prst="rect">
            <a:avLst/>
          </a:prstGeom>
          <a:noFill/>
        </p:spPr>
        <p:txBody>
          <a:bodyPr wrap="square" rtlCol="0">
            <a:spAutoFit/>
          </a:bodyPr>
          <a:lstStyle/>
          <a:p>
            <a:pPr algn="r"/>
            <a:r>
              <a:rPr lang="so" sz="600" b="0" i="0" dirty="0">
                <a:solidFill>
                  <a:schemeClr val="tx1">
                    <a:lumMod val="50000"/>
                    <a:lumOff val="50000"/>
                  </a:schemeClr>
                </a:solidFill>
                <a:effectLst/>
                <a:latin typeface="Arial Regular" charset="0"/>
              </a:rPr>
              <a:t>Naqshada 412020</a:t>
            </a:r>
            <a:endParaRPr lang="so" sz="600" b="0" i="0" dirty="0">
              <a:solidFill>
                <a:schemeClr val="tx1">
                  <a:lumMod val="50000"/>
                  <a:lumOff val="50000"/>
                </a:schemeClr>
              </a:solidFill>
              <a:effectLst/>
              <a:latin typeface="Arial Regular" charset="0"/>
              <a:ea typeface="Arial Regular" charset="0"/>
              <a:cs typeface="Arial Regular"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y Not Use Copyrigh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A8153F2-96E0-484B-929A-B9EED260B78C}"/>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a16="http://schemas.microsoft.com/office/drawing/2014/main" xmlns="" id="{CFC1EFAB-AF3E-9049-BE4D-E1903F8B201D}"/>
              </a:ext>
            </a:extLst>
          </p:cNvPr>
          <p:cNvSpPr txBox="1"/>
          <p:nvPr userDrawn="1"/>
        </p:nvSpPr>
        <p:spPr>
          <a:xfrm>
            <a:off x="2354777" y="6239357"/>
            <a:ext cx="6402387" cy="230832"/>
          </a:xfrm>
          <a:prstGeom prst="rect">
            <a:avLst/>
          </a:prstGeom>
          <a:noFill/>
        </p:spPr>
        <p:txBody>
          <a:bodyPr wrap="square" rtlCol="0">
            <a:spAutoFit/>
          </a:bodyPr>
          <a:lstStyle/>
          <a:p>
            <a:pPr algn="r"/>
            <a:r>
              <a:rPr lang="so" sz="900" b="0" i="0" dirty="0">
                <a:solidFill>
                  <a:schemeClr val="tx1">
                    <a:lumMod val="50000"/>
                    <a:lumOff val="50000"/>
                  </a:schemeClr>
                </a:solidFill>
                <a:effectLst/>
                <a:latin typeface="Arial Regular" charset="0"/>
              </a:rPr>
              <a:t>COPYRIGHT ©2020 THE RIPPEL FOUNDATION. </a:t>
            </a:r>
          </a:p>
        </p:txBody>
      </p:sp>
      <p:sp>
        <p:nvSpPr>
          <p:cNvPr id="13" name="TextBox 12">
            <a:extLst>
              <a:ext uri="{FF2B5EF4-FFF2-40B4-BE49-F238E27FC236}">
                <a16:creationId xmlns:a16="http://schemas.microsoft.com/office/drawing/2014/main" xmlns="" id="{B953E4EC-4644-664C-9086-ACDDD8353FDF}"/>
              </a:ext>
            </a:extLst>
          </p:cNvPr>
          <p:cNvSpPr txBox="1"/>
          <p:nvPr userDrawn="1"/>
        </p:nvSpPr>
        <p:spPr>
          <a:xfrm>
            <a:off x="8233149" y="6480754"/>
            <a:ext cx="947194" cy="184666"/>
          </a:xfrm>
          <a:prstGeom prst="rect">
            <a:avLst/>
          </a:prstGeom>
          <a:noFill/>
        </p:spPr>
        <p:txBody>
          <a:bodyPr wrap="square" rtlCol="0">
            <a:spAutoFit/>
          </a:bodyPr>
          <a:lstStyle/>
          <a:p>
            <a:pPr algn="r"/>
            <a:r>
              <a:rPr lang="so" sz="600" b="0" i="0" dirty="0">
                <a:solidFill>
                  <a:schemeClr val="tx1">
                    <a:lumMod val="50000"/>
                    <a:lumOff val="50000"/>
                  </a:schemeClr>
                </a:solidFill>
                <a:effectLst/>
                <a:latin typeface="Arial Regular" charset="0"/>
              </a:rPr>
              <a:t>Naqshada 412020</a:t>
            </a:r>
            <a:endParaRPr lang="so" sz="600" b="0" i="0" dirty="0">
              <a:solidFill>
                <a:schemeClr val="tx1">
                  <a:lumMod val="50000"/>
                  <a:lumOff val="50000"/>
                </a:schemeClr>
              </a:solidFill>
              <a:effectLst/>
              <a:latin typeface="Arial Regular" charset="0"/>
              <a:ea typeface="Arial Regular" charset="0"/>
              <a:cs typeface="Arial Regular" charset="0"/>
            </a:endParaRPr>
          </a:p>
        </p:txBody>
      </p:sp>
      <p:sp>
        <p:nvSpPr>
          <p:cNvPr id="14" name="Rectangle 13">
            <a:extLst>
              <a:ext uri="{FF2B5EF4-FFF2-40B4-BE49-F238E27FC236}">
                <a16:creationId xmlns:a16="http://schemas.microsoft.com/office/drawing/2014/main" xmlns="" id="{CE92029E-387D-C447-9A6A-AD357021160D}"/>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a16="http://schemas.microsoft.com/office/drawing/2014/main" xmlns="" id="{B0C9256F-D8B7-F148-82DC-6145EAE65721}"/>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a16="http://schemas.microsoft.com/office/drawing/2014/main" xmlns="" id="{4A226F2B-6942-F544-9B3C-6FF0F2AD3BE0}"/>
              </a:ext>
            </a:extLst>
          </p:cNvPr>
          <p:cNvSpPr/>
          <p:nvPr userDrawn="1"/>
        </p:nvSpPr>
        <p:spPr>
          <a:xfrm>
            <a:off x="457200" y="3836482"/>
            <a:ext cx="8219578" cy="1569660"/>
          </a:xfrm>
          <a:prstGeom prst="rect">
            <a:avLst/>
          </a:prstGeom>
        </p:spPr>
        <p:txBody>
          <a:bodyPr wrap="square" lIns="0" tIns="0" rIns="0" bIns="0">
            <a:spAutoFit/>
          </a:bodyPr>
          <a:lstStyle/>
          <a:p>
            <a:pPr lvl="0" algn="r">
              <a:lnSpc>
                <a:spcPct val="100000"/>
              </a:lnSpc>
            </a:pPr>
            <a:r>
              <a:rPr lang="so" dirty="0">
                <a:solidFill>
                  <a:schemeClr val="tx2"/>
                </a:solidFill>
              </a:rPr>
              <a:t>Shaqadan dib </a:t>
            </a:r>
            <a:r>
              <a:rPr lang="so" b="1" dirty="0">
                <a:solidFill>
                  <a:schemeClr val="tx2"/>
                </a:solidFill>
              </a:rPr>
              <a:t>looma soo</a:t>
            </a:r>
            <a:r>
              <a:rPr lang="so" dirty="0">
                <a:solidFill>
                  <a:schemeClr val="tx2"/>
                </a:solidFill>
              </a:rPr>
              <a:t> saari karo (lama koobi garayn karo), lama qaybin karo, [</a:t>
            </a:r>
            <a:r>
              <a:t/>
            </a:r>
            <a:br/>
            <a:r>
              <a:rPr lang="so" dirty="0">
                <a:solidFill>
                  <a:schemeClr val="tx2"/>
                </a:solidFill>
              </a:rPr>
              <a:t>lama soo bandhigi karo, loomana habayn karo qaabkasta ilaa ilaa qoraal </a:t>
            </a:r>
            <a:r>
              <a:t/>
            </a:r>
            <a:br/>
            <a:r>
              <a:rPr lang="so" dirty="0">
                <a:solidFill>
                  <a:schemeClr val="tx2"/>
                </a:solidFill>
              </a:rPr>
              <a:t>ogolaansho oo hordhac ah ay bixiso </a:t>
            </a:r>
            <a:r>
              <a:rPr lang="so" smtClean="0"/>
              <a:t> </a:t>
            </a:r>
            <a:r>
              <a:rPr lang="so" sz="1800" b="1" kern="1200" dirty="0">
                <a:solidFill>
                  <a:schemeClr val="tx2"/>
                </a:solidFill>
                <a:effectLst/>
                <a:latin typeface="+mn-lt"/>
              </a:rPr>
              <a:t>Rippel Foundation</a:t>
            </a:r>
            <a:r>
              <a:rPr lang="so" sz="1800" kern="1200" dirty="0">
                <a:solidFill>
                  <a:schemeClr val="tx2"/>
                </a:solidFill>
                <a:effectLst/>
                <a:latin typeface="+mn-lt"/>
              </a:rPr>
              <a:t>.</a:t>
            </a:r>
          </a:p>
          <a:p>
            <a:pPr lvl="0" algn="r">
              <a:lnSpc>
                <a:spcPct val="100000"/>
              </a:lnSpc>
            </a:pPr>
            <a:r>
              <a:rPr lang="so" smtClean="0"/>
              <a:t> </a:t>
            </a:r>
            <a:endParaRPr lang="so" sz="1600" dirty="0">
              <a:solidFill>
                <a:schemeClr val="tx2"/>
              </a:solidFill>
            </a:endParaRPr>
          </a:p>
          <a:p>
            <a:pPr algn="r">
              <a:lnSpc>
                <a:spcPct val="100000"/>
              </a:lnSpc>
            </a:pPr>
            <a:r>
              <a:rPr lang="so" sz="1600" dirty="0">
                <a:solidFill>
                  <a:schemeClr val="tx2"/>
                </a:solidFill>
              </a:rPr>
              <a:t>Fadlan kusoo dir codsiyada ama su’aalaha </a:t>
            </a:r>
            <a:r>
              <a:t/>
            </a:r>
            <a:br/>
            <a:r>
              <a:rPr lang="so" sz="1600" dirty="0">
                <a:solidFill>
                  <a:schemeClr val="tx2"/>
                </a:solidFill>
              </a:rPr>
              <a:t>iimeelka: </a:t>
            </a:r>
            <a:r>
              <a:rPr lang="so" sz="1600" b="1" dirty="0">
                <a:solidFill>
                  <a:schemeClr val="tx2"/>
                </a:solidFill>
              </a:rPr>
              <a:t>info@rippelfoundation.org</a:t>
            </a:r>
            <a:endParaRPr lang="so" sz="1600"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ection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C28737D-7C15-904D-95F6-5F6722DF57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xmlns="" id="{AED3487E-B414-A34C-877D-6577E9DD68B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8" name="Text Placeholder 2">
            <a:extLst>
              <a:ext uri="{FF2B5EF4-FFF2-40B4-BE49-F238E27FC236}">
                <a16:creationId xmlns:a16="http://schemas.microsoft.com/office/drawing/2014/main" xmlns="" id="{B3239338-7A44-8449-9146-94407CA0365C}"/>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9" name="Rectangle 8">
            <a:extLst>
              <a:ext uri="{FF2B5EF4-FFF2-40B4-BE49-F238E27FC236}">
                <a16:creationId xmlns:a16="http://schemas.microsoft.com/office/drawing/2014/main" xmlns="" id="{FCF31713-7386-9F40-970C-3A234CDBD700}"/>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0" name="TextBox 9">
            <a:extLst>
              <a:ext uri="{FF2B5EF4-FFF2-40B4-BE49-F238E27FC236}">
                <a16:creationId xmlns:a16="http://schemas.microsoft.com/office/drawing/2014/main" xmlns="" id="{62AE6295-0ABA-D841-A144-BF2AD13B3945}"/>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so" sz="800" b="1"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ection Page with 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1C61218-FF51-6F4E-9EA1-B064B101EB5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itle 1">
            <a:extLst>
              <a:ext uri="{FF2B5EF4-FFF2-40B4-BE49-F238E27FC236}">
                <a16:creationId xmlns:a16="http://schemas.microsoft.com/office/drawing/2014/main" xmlns="" id="{DE716B07-ECEF-4646-9EAF-18494809A8C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14" name="Text Placeholder 2">
            <a:extLst>
              <a:ext uri="{FF2B5EF4-FFF2-40B4-BE49-F238E27FC236}">
                <a16:creationId xmlns:a16="http://schemas.microsoft.com/office/drawing/2014/main" xmlns="" id="{F4108FE2-81E9-E346-B5C5-8C602B0E7F10}"/>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15" name="Text Placeholder 17">
            <a:extLst>
              <a:ext uri="{FF2B5EF4-FFF2-40B4-BE49-F238E27FC236}">
                <a16:creationId xmlns:a16="http://schemas.microsoft.com/office/drawing/2014/main" xmlns="" id="{71895DB9-0D54-EC4E-8C0C-2D0477C2DECA}"/>
              </a:ext>
            </a:extLst>
          </p:cNvPr>
          <p:cNvSpPr>
            <a:spLocks noGrp="1"/>
          </p:cNvSpPr>
          <p:nvPr>
            <p:ph type="body" sz="quarter" idx="13" hasCustomPrompt="1"/>
          </p:nvPr>
        </p:nvSpPr>
        <p:spPr>
          <a:xfrm>
            <a:off x="3657601" y="3996987"/>
            <a:ext cx="4414838" cy="1569660"/>
          </a:xfrm>
          <a:prstGeom prst="rect">
            <a:avLst/>
          </a:prstGeom>
          <a:noFill/>
        </p:spPr>
        <p:txBody>
          <a:bodyPr wrap="square" tIns="91440" bIns="91440" anchor="ctr" anchorCtr="1">
            <a:spAutoFit/>
          </a:bodyPr>
          <a:lstStyle>
            <a:lvl1pPr marL="173038" indent="-173038">
              <a:lnSpc>
                <a:spcPct val="150000"/>
              </a:lnSpc>
              <a:buNone/>
              <a:tabLst/>
              <a:defRPr sz="2000" b="1" i="1" baseline="0">
                <a:solidFill>
                  <a:schemeClr val="tx1">
                    <a:lumMod val="50000"/>
                    <a:lumOff val="50000"/>
                    <a:alpha val="80000"/>
                  </a:schemeClr>
                </a:solidFill>
                <a:latin typeface="Arial Bold Italic" charset="0"/>
                <a:ea typeface="Arial Bold Italic" charset="0"/>
                <a:cs typeface="Arial Bold Italic"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“Quote text area for short or long quotes. Please have quote marks at the start and at the finish”</a:t>
            </a:r>
          </a:p>
        </p:txBody>
      </p:sp>
      <p:sp>
        <p:nvSpPr>
          <p:cNvPr id="18" name="Rectangle 17">
            <a:extLst>
              <a:ext uri="{FF2B5EF4-FFF2-40B4-BE49-F238E27FC236}">
                <a16:creationId xmlns:a16="http://schemas.microsoft.com/office/drawing/2014/main" xmlns="" id="{D6CE20F7-90FB-024E-B751-D445A8FBD0C3}"/>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7" name="TextBox 6">
            <a:extLst>
              <a:ext uri="{FF2B5EF4-FFF2-40B4-BE49-F238E27FC236}">
                <a16:creationId xmlns:a16="http://schemas.microsoft.com/office/drawing/2014/main" xmlns="" id="{32E2016E-A147-D445-8563-F794C3F1B53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so" sz="800" b="1"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 Foot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56591A4-D3C2-394B-8F98-91CA2FB29808}"/>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Header only">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55510"/>
            <a:ext cx="9144000" cy="670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a16="http://schemas.microsoft.com/office/drawing/2014/main" xmlns="" id="{EC2A1218-13C1-0C4B-99B0-091401B4265C}"/>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so" sz="800" b="1"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Footer only">
    <p:spTree>
      <p:nvGrpSpPr>
        <p:cNvPr id="1" name=""/>
        <p:cNvGrpSpPr/>
        <p:nvPr/>
      </p:nvGrpSpPr>
      <p:grpSpPr>
        <a:xfrm>
          <a:off x="0" y="0"/>
          <a:ext cx="0" cy="0"/>
          <a:chOff x="0" y="0"/>
          <a:chExt cx="0" cy="0"/>
        </a:xfrm>
      </p:grpSpPr>
      <p:sp>
        <p:nvSpPr>
          <p:cNvPr id="2" name="Rectangle 1"/>
          <p:cNvSpPr/>
          <p:nvPr userDrawn="1"/>
        </p:nvSpPr>
        <p:spPr>
          <a:xfrm>
            <a:off x="0" y="0"/>
            <a:ext cx="9144000" cy="630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a16="http://schemas.microsoft.com/office/drawing/2014/main" xmlns="" id="{DAAD9AD8-0CE2-BD4F-B8FD-17109FCB7F9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so" sz="800"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43231F-72FA-7248-94F7-31F379F0F101}"/>
              </a:ext>
            </a:extLst>
          </p:cNvPr>
          <p:cNvPicPr>
            <a:picLocks noChangeAspect="1"/>
          </p:cNvPicPr>
          <p:nvPr userDrawn="1"/>
        </p:nvPicPr>
        <p:blipFill>
          <a:blip r:embed="rId43"/>
          <a:stretch>
            <a:fillRect/>
          </a:stretch>
        </p:blipFill>
        <p:spPr>
          <a:xfrm>
            <a:off x="-3156" y="6319964"/>
            <a:ext cx="9076364" cy="471970"/>
          </a:xfrm>
          <a:prstGeom prst="rect">
            <a:avLst/>
          </a:prstGeom>
        </p:spPr>
      </p:pic>
      <p:sp>
        <p:nvSpPr>
          <p:cNvPr id="5" name="Rectangle 4">
            <a:extLst>
              <a:ext uri="{FF2B5EF4-FFF2-40B4-BE49-F238E27FC236}">
                <a16:creationId xmlns:a16="http://schemas.microsoft.com/office/drawing/2014/main" xmlns="" id="{F7DE1C7C-4588-734D-A5A3-9851A5DD69A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Tree>
    <p:extLst>
      <p:ext uri="{BB962C8B-B14F-4D97-AF65-F5344CB8AC3E}">
        <p14:creationId xmlns:p14="http://schemas.microsoft.com/office/powerpoint/2010/main" val="173407703"/>
      </p:ext>
    </p:extLst>
  </p:cSld>
  <p:clrMap bg1="lt1" tx1="dk1" bg2="lt2" tx2="dk2" accent1="accent1" accent2="accent2" accent3="accent3" accent4="accent4" accent5="accent5" accent6="accent6" hlink="hlink" folHlink="folHlink"/>
  <p:sldLayoutIdLst>
    <p:sldLayoutId id="2147483661" r:id="rId1"/>
    <p:sldLayoutId id="2147483718" r:id="rId2"/>
    <p:sldLayoutId id="2147483719" r:id="rId3"/>
    <p:sldLayoutId id="2147483720" r:id="rId4"/>
    <p:sldLayoutId id="2147483702" r:id="rId5"/>
    <p:sldLayoutId id="2147483663" r:id="rId6"/>
    <p:sldLayoutId id="2147483662" r:id="rId7"/>
    <p:sldLayoutId id="2147483695" r:id="rId8"/>
    <p:sldLayoutId id="2147483697" r:id="rId9"/>
    <p:sldLayoutId id="2147483696" r:id="rId10"/>
    <p:sldLayoutId id="2147483679" r:id="rId11"/>
    <p:sldLayoutId id="2147483674" r:id="rId12"/>
    <p:sldLayoutId id="2147483693" r:id="rId13"/>
    <p:sldLayoutId id="2147483673" r:id="rId14"/>
    <p:sldLayoutId id="2147483680" r:id="rId15"/>
    <p:sldLayoutId id="2147483707" r:id="rId16"/>
    <p:sldLayoutId id="2147483681" r:id="rId17"/>
    <p:sldLayoutId id="2147483691" r:id="rId18"/>
    <p:sldLayoutId id="2147483698" r:id="rId19"/>
    <p:sldLayoutId id="2147483699" r:id="rId20"/>
    <p:sldLayoutId id="2147483690" r:id="rId21"/>
    <p:sldLayoutId id="2147483689" r:id="rId22"/>
    <p:sldLayoutId id="2147483683" r:id="rId23"/>
    <p:sldLayoutId id="2147483710" r:id="rId24"/>
    <p:sldLayoutId id="2147483711" r:id="rId25"/>
    <p:sldLayoutId id="2147483709" r:id="rId26"/>
    <p:sldLayoutId id="2147483687" r:id="rId27"/>
    <p:sldLayoutId id="2147483688" r:id="rId28"/>
    <p:sldLayoutId id="2147483686" r:id="rId29"/>
    <p:sldLayoutId id="2147483684" r:id="rId30"/>
    <p:sldLayoutId id="2147483685" r:id="rId31"/>
    <p:sldLayoutId id="2147483682" r:id="rId32"/>
    <p:sldLayoutId id="2147483675" r:id="rId33"/>
    <p:sldLayoutId id="2147483692" r:id="rId34"/>
    <p:sldLayoutId id="2147483700" r:id="rId35"/>
    <p:sldLayoutId id="2147483704" r:id="rId36"/>
    <p:sldLayoutId id="2147483716" r:id="rId37"/>
    <p:sldLayoutId id="2147483703" r:id="rId38"/>
    <p:sldLayoutId id="2147483717" r:id="rId39"/>
    <p:sldLayoutId id="2147483678" r:id="rId40"/>
    <p:sldLayoutId id="2147483708" r:id="rId4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23822606" TargetMode="External"/><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food, light&#10;&#10;Description automatically generated">
            <a:extLst>
              <a:ext uri="{FF2B5EF4-FFF2-40B4-BE49-F238E27FC236}">
                <a16:creationId xmlns:a16="http://schemas.microsoft.com/office/drawing/2014/main" xmlns="" id="{26B24E0D-1383-7148-B44E-EDAE9772EF79}"/>
              </a:ext>
            </a:extLst>
          </p:cNvPr>
          <p:cNvPicPr>
            <a:picLocks noChangeAspect="1"/>
          </p:cNvPicPr>
          <p:nvPr/>
        </p:nvPicPr>
        <p:blipFill>
          <a:blip r:embed="rId2"/>
          <a:stretch>
            <a:fillRect/>
          </a:stretch>
        </p:blipFill>
        <p:spPr>
          <a:xfrm>
            <a:off x="271263" y="370057"/>
            <a:ext cx="3707274" cy="1357002"/>
          </a:xfrm>
          <a:prstGeom prst="rect">
            <a:avLst/>
          </a:prstGeom>
        </p:spPr>
      </p:pic>
      <p:sp>
        <p:nvSpPr>
          <p:cNvPr id="2" name="Title 1">
            <a:extLst>
              <a:ext uri="{FF2B5EF4-FFF2-40B4-BE49-F238E27FC236}">
                <a16:creationId xmlns:a16="http://schemas.microsoft.com/office/drawing/2014/main" xmlns="" id="{490773C9-B908-A049-AD0F-105B03A3B196}"/>
              </a:ext>
            </a:extLst>
          </p:cNvPr>
          <p:cNvSpPr>
            <a:spLocks noGrp="1"/>
          </p:cNvSpPr>
          <p:nvPr>
            <p:ph type="title"/>
          </p:nvPr>
        </p:nvSpPr>
        <p:spPr>
          <a:xfrm>
            <a:off x="3670492" y="854659"/>
            <a:ext cx="2532745" cy="387798"/>
          </a:xfrm>
        </p:spPr>
        <p:txBody>
          <a:bodyPr/>
          <a:lstStyle/>
          <a:p>
            <a:r>
              <a:rPr lang="en-US" dirty="0"/>
              <a:t>to FORESIGHT</a:t>
            </a:r>
            <a:endParaRPr lang="so" dirty="0" smtClean="0"/>
          </a:p>
        </p:txBody>
      </p:sp>
      <p:sp>
        <p:nvSpPr>
          <p:cNvPr id="3" name="Text Placeholder 2">
            <a:extLst>
              <a:ext uri="{FF2B5EF4-FFF2-40B4-BE49-F238E27FC236}">
                <a16:creationId xmlns:a16="http://schemas.microsoft.com/office/drawing/2014/main" xmlns="" id="{A57AF395-1ABF-2B45-956D-491E6055399F}"/>
              </a:ext>
            </a:extLst>
          </p:cNvPr>
          <p:cNvSpPr>
            <a:spLocks noGrp="1"/>
          </p:cNvSpPr>
          <p:nvPr>
            <p:ph type="body" sz="quarter" idx="11"/>
          </p:nvPr>
        </p:nvSpPr>
        <p:spPr>
          <a:xfrm>
            <a:off x="552137" y="2070193"/>
            <a:ext cx="3063146" cy="369332"/>
          </a:xfrm>
        </p:spPr>
        <p:txBody>
          <a:bodyPr/>
          <a:lstStyle/>
          <a:p>
            <a:r>
              <a:rPr lang="so" sz="2400" b="1" dirty="0"/>
              <a:t>Waa maxay FORESIGHT?</a:t>
            </a:r>
          </a:p>
        </p:txBody>
      </p:sp>
      <p:sp>
        <p:nvSpPr>
          <p:cNvPr id="4" name="Text Placeholder 3">
            <a:extLst>
              <a:ext uri="{FF2B5EF4-FFF2-40B4-BE49-F238E27FC236}">
                <a16:creationId xmlns:a16="http://schemas.microsoft.com/office/drawing/2014/main" xmlns="" id="{04768C2D-2C56-AD4B-8762-0986B09B12A6}"/>
              </a:ext>
            </a:extLst>
          </p:cNvPr>
          <p:cNvSpPr>
            <a:spLocks noGrp="1"/>
          </p:cNvSpPr>
          <p:nvPr>
            <p:ph type="body" sz="quarter" idx="12"/>
          </p:nvPr>
        </p:nvSpPr>
        <p:spPr>
          <a:xfrm>
            <a:off x="484187" y="2546685"/>
            <a:ext cx="7955281" cy="3485405"/>
          </a:xfrm>
          <a:solidFill>
            <a:schemeClr val="bg1"/>
          </a:solidFill>
        </p:spPr>
        <p:txBody>
          <a:bodyPr/>
          <a:lstStyle/>
          <a:p>
            <a:pPr marL="0" indent="0" fontAlgn="base">
              <a:buNone/>
            </a:pPr>
            <a:r>
              <a:rPr lang="so" dirty="0" smtClean="0"/>
              <a:t>FORESIGHT waa hindise sidii si siman loogu fikiri lahaa loona keeno mustaqbal ifaya oo leh caafimaad iyo fayodhawr. Nidaamkeena caafimaadka wuu jabanyahay. Qof kastaa wuxuu u qalmaa inuu ku raaxeysto caafimaad wanaagsan iyo fayodhawr, waxaana u baahan nahay aragti cusub iyo fikrado </a:t>
            </a:r>
            <a:r>
              <a:rPr lang="en-US" dirty="0" smtClean="0"/>
              <a:t/>
            </a:r>
            <a:br>
              <a:rPr lang="en-US" dirty="0" smtClean="0"/>
            </a:br>
            <a:r>
              <a:rPr lang="so" dirty="0" smtClean="0"/>
              <a:t>cusub oo geesinimo leh </a:t>
            </a:r>
            <a:r>
              <a:rPr lang="en-US" dirty="0" smtClean="0"/>
              <a:t/>
            </a:r>
            <a:br>
              <a:rPr lang="en-US" dirty="0" smtClean="0"/>
            </a:br>
            <a:r>
              <a:rPr lang="so" dirty="0" smtClean="0"/>
              <a:t>si halkaas aan u gaarno.</a:t>
            </a:r>
          </a:p>
          <a:p>
            <a:pPr marL="0" indent="0" fontAlgn="base">
              <a:buNone/>
            </a:pPr>
            <a:endParaRPr lang="so" dirty="0"/>
          </a:p>
          <a:p>
            <a:pPr marL="0" indent="0" fontAlgn="base">
              <a:buNone/>
            </a:pPr>
            <a:endParaRPr lang="so" b="1" dirty="0"/>
          </a:p>
          <a:p>
            <a:pPr marL="0" indent="0" fontAlgn="base">
              <a:buNone/>
            </a:pPr>
            <a:r>
              <a:rPr lang="so" b="1" dirty="0">
                <a:solidFill>
                  <a:schemeClr val="accent3"/>
                </a:solidFill>
              </a:rPr>
              <a:t>Halkaasi waa halka aad </a:t>
            </a:r>
            <a:r>
              <a:rPr lang="en-US" b="1" dirty="0" smtClean="0">
                <a:solidFill>
                  <a:schemeClr val="accent3"/>
                </a:solidFill>
              </a:rPr>
              <a:t/>
            </a:r>
            <a:br>
              <a:rPr lang="en-US" b="1" dirty="0" smtClean="0">
                <a:solidFill>
                  <a:schemeClr val="accent3"/>
                </a:solidFill>
              </a:rPr>
            </a:br>
            <a:r>
              <a:rPr lang="so" b="1" dirty="0" smtClean="0">
                <a:solidFill>
                  <a:schemeClr val="accent3"/>
                </a:solidFill>
              </a:rPr>
              <a:t>soo </a:t>
            </a:r>
            <a:r>
              <a:rPr lang="so" b="1" dirty="0">
                <a:solidFill>
                  <a:schemeClr val="accent3"/>
                </a:solidFill>
              </a:rPr>
              <a:t>galayso.</a:t>
            </a:r>
          </a:p>
        </p:txBody>
      </p:sp>
      <p:pic>
        <p:nvPicPr>
          <p:cNvPr id="6" name="Picture 5" descr="A picture containing game&#10;&#10;Description automatically generated">
            <a:extLst>
              <a:ext uri="{FF2B5EF4-FFF2-40B4-BE49-F238E27FC236}">
                <a16:creationId xmlns:a16="http://schemas.microsoft.com/office/drawing/2014/main" xmlns="" id="{0C952EE5-CD30-B146-AA2C-B8ACB8B22933}"/>
              </a:ext>
            </a:extLst>
          </p:cNvPr>
          <p:cNvPicPr>
            <a:picLocks noChangeAspect="1"/>
          </p:cNvPicPr>
          <p:nvPr/>
        </p:nvPicPr>
        <p:blipFill rotWithShape="1">
          <a:blip r:embed="rId3"/>
          <a:srcRect l="-1263" t="24659" r="6065" b="9202"/>
          <a:stretch/>
        </p:blipFill>
        <p:spPr>
          <a:xfrm>
            <a:off x="2124900" y="3378983"/>
            <a:ext cx="7955280" cy="3108960"/>
          </a:xfrm>
          <a:prstGeom prst="rect">
            <a:avLst/>
          </a:prstGeom>
        </p:spPr>
      </p:pic>
      <p:sp>
        <p:nvSpPr>
          <p:cNvPr id="8" name="Rectangle 7"/>
          <p:cNvSpPr/>
          <p:nvPr/>
        </p:nvSpPr>
        <p:spPr>
          <a:xfrm>
            <a:off x="342729" y="1423693"/>
            <a:ext cx="5430782" cy="480131"/>
          </a:xfrm>
          <a:prstGeom prst="rect">
            <a:avLst/>
          </a:prstGeom>
        </p:spPr>
        <p:txBody>
          <a:bodyPr wrap="none">
            <a:spAutoFit/>
          </a:bodyPr>
          <a:lstStyle/>
          <a:p>
            <a:pPr>
              <a:lnSpc>
                <a:spcPct val="90000"/>
              </a:lnSpc>
              <a:spcBef>
                <a:spcPct val="0"/>
              </a:spcBef>
            </a:pPr>
            <a:r>
              <a:rPr lang="en-US" sz="2800" b="1" dirty="0" err="1">
                <a:solidFill>
                  <a:schemeClr val="bg2"/>
                </a:solidFill>
                <a:latin typeface="Arial Bold" charset="0"/>
                <a:ea typeface="Arial Bold" charset="0"/>
                <a:cs typeface="Arial Bold" charset="0"/>
              </a:rPr>
              <a:t>Codkaaga</a:t>
            </a:r>
            <a:r>
              <a:rPr lang="en-US" sz="2800" b="1" dirty="0">
                <a:solidFill>
                  <a:schemeClr val="bg2"/>
                </a:solidFill>
                <a:latin typeface="Arial Bold" charset="0"/>
                <a:ea typeface="Arial Bold" charset="0"/>
                <a:cs typeface="Arial Bold" charset="0"/>
              </a:rPr>
              <a:t> Ku </a:t>
            </a:r>
            <a:r>
              <a:rPr lang="en-US" sz="2800" b="1" dirty="0" err="1">
                <a:solidFill>
                  <a:schemeClr val="bg2"/>
                </a:solidFill>
                <a:latin typeface="Arial Bold" charset="0"/>
                <a:ea typeface="Arial Bold" charset="0"/>
                <a:cs typeface="Arial Bold" charset="0"/>
              </a:rPr>
              <a:t>Biiri</a:t>
            </a:r>
            <a:r>
              <a:rPr lang="en-US" sz="2800" b="1" dirty="0">
                <a:solidFill>
                  <a:schemeClr val="bg2"/>
                </a:solidFill>
                <a:latin typeface="Arial Bold" charset="0"/>
                <a:ea typeface="Arial Bold" charset="0"/>
                <a:cs typeface="Arial Bold" charset="0"/>
              </a:rPr>
              <a:t> FORESIGHT</a:t>
            </a:r>
          </a:p>
        </p:txBody>
      </p:sp>
    </p:spTree>
    <p:extLst>
      <p:ext uri="{BB962C8B-B14F-4D97-AF65-F5344CB8AC3E}">
        <p14:creationId xmlns:p14="http://schemas.microsoft.com/office/powerpoint/2010/main" val="27301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a16="http://schemas.microsoft.com/office/drawing/2014/main" xmlns="" id="{38E0274A-9A16-E447-BF94-5C630EFB9B2F}"/>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a16="http://schemas.microsoft.com/office/drawing/2014/main" xmlns="" id="{B497E5CF-B29B-A64B-A607-06C6047EBC4D}"/>
              </a:ext>
            </a:extLst>
          </p:cNvPr>
          <p:cNvSpPr>
            <a:spLocks noGrp="1"/>
          </p:cNvSpPr>
          <p:nvPr>
            <p:ph type="title"/>
          </p:nvPr>
        </p:nvSpPr>
        <p:spPr>
          <a:xfrm>
            <a:off x="3670492" y="854659"/>
            <a:ext cx="2532745" cy="387798"/>
          </a:xfrm>
        </p:spPr>
        <p:txBody>
          <a:bodyPr/>
          <a:lstStyle/>
          <a:p>
            <a:r>
              <a:rPr lang="en-US" dirty="0"/>
              <a:t>to FORESIGHT</a:t>
            </a:r>
            <a:endParaRPr lang="so" dirty="0" smtClean="0"/>
          </a:p>
        </p:txBody>
      </p:sp>
      <p:pic>
        <p:nvPicPr>
          <p:cNvPr id="6" name="Picture 5" descr="A close up of a logo&#10;&#10;Description automatically generated">
            <a:extLst>
              <a:ext uri="{FF2B5EF4-FFF2-40B4-BE49-F238E27FC236}">
                <a16:creationId xmlns:a16="http://schemas.microsoft.com/office/drawing/2014/main" xmlns="" id="{7B944BD0-10AB-C84C-9560-B3F0F68E2BE8}"/>
              </a:ext>
            </a:extLst>
          </p:cNvPr>
          <p:cNvPicPr>
            <a:picLocks noChangeAspect="1"/>
          </p:cNvPicPr>
          <p:nvPr/>
        </p:nvPicPr>
        <p:blipFill rotWithShape="1">
          <a:blip r:embed="rId3"/>
          <a:srcRect l="9164" t="50701" r="64583" b="25584"/>
          <a:stretch/>
        </p:blipFill>
        <p:spPr>
          <a:xfrm>
            <a:off x="3670492" y="3507106"/>
            <a:ext cx="5577840" cy="2834640"/>
          </a:xfrm>
          <a:prstGeom prst="rect">
            <a:avLst/>
          </a:prstGeom>
        </p:spPr>
      </p:pic>
      <p:sp>
        <p:nvSpPr>
          <p:cNvPr id="3" name="Text Placeholder 2">
            <a:extLst>
              <a:ext uri="{FF2B5EF4-FFF2-40B4-BE49-F238E27FC236}">
                <a16:creationId xmlns:a16="http://schemas.microsoft.com/office/drawing/2014/main" xmlns="" id="{A57AF395-1ABF-2B45-956D-491E6055399F}"/>
              </a:ext>
            </a:extLst>
          </p:cNvPr>
          <p:cNvSpPr>
            <a:spLocks noGrp="1"/>
          </p:cNvSpPr>
          <p:nvPr>
            <p:ph type="body" sz="quarter" idx="11"/>
          </p:nvPr>
        </p:nvSpPr>
        <p:spPr>
          <a:xfrm>
            <a:off x="560734" y="1942902"/>
            <a:ext cx="4815421" cy="369332"/>
          </a:xfrm>
        </p:spPr>
        <p:txBody>
          <a:bodyPr/>
          <a:lstStyle/>
          <a:p>
            <a:r>
              <a:rPr lang="so" sz="2400" b="1" dirty="0"/>
              <a:t>Maxay tahay sababta aad ugu darayso codkaaga?</a:t>
            </a:r>
          </a:p>
        </p:txBody>
      </p:sp>
      <p:sp>
        <p:nvSpPr>
          <p:cNvPr id="4" name="Text Placeholder 3">
            <a:extLst>
              <a:ext uri="{FF2B5EF4-FFF2-40B4-BE49-F238E27FC236}">
                <a16:creationId xmlns:a16="http://schemas.microsoft.com/office/drawing/2014/main" xmlns="" id="{04768C2D-2C56-AD4B-8762-0986B09B12A6}"/>
              </a:ext>
            </a:extLst>
          </p:cNvPr>
          <p:cNvSpPr>
            <a:spLocks noGrp="1"/>
          </p:cNvSpPr>
          <p:nvPr>
            <p:ph type="body" sz="quarter" idx="12"/>
          </p:nvPr>
        </p:nvSpPr>
        <p:spPr>
          <a:xfrm>
            <a:off x="484187" y="2431423"/>
            <a:ext cx="8335347" cy="4348883"/>
          </a:xfrm>
        </p:spPr>
        <p:txBody>
          <a:bodyPr/>
          <a:lstStyle/>
          <a:p>
            <a:pPr marL="0" indent="0" fontAlgn="base">
              <a:buNone/>
            </a:pPr>
            <a:r>
              <a:rPr lang="so" dirty="0" smtClean="0"/>
              <a:t>FORESIGHT waxay dhageysanaysaa codadka kumanaan qof oo ku nool Mareykanka, iyagoo kaa codsanaya inaad daawato muuqaal gaaban si aad fikrad uga hesho arrimaha aan wajihi karno mustaqbalka, ka dibna ra'yigaaga ka dhiibo si aad ula wadaagto waxa aad rajeynayso inaad aragto. Ku darista codkaaga waxay qaadanaysaa ku dhawaad </a:t>
            </a:r>
            <a:r>
              <a:rPr lang="en-US" dirty="0" smtClean="0"/>
              <a:t/>
            </a:r>
            <a:br>
              <a:rPr lang="en-US" dirty="0" smtClean="0"/>
            </a:br>
            <a:r>
              <a:rPr lang="so" dirty="0" smtClean="0"/>
              <a:t>20 daqiiqo.</a:t>
            </a:r>
          </a:p>
          <a:p>
            <a:pPr marL="0" indent="0" fontAlgn="base">
              <a:buNone/>
            </a:pPr>
            <a:endParaRPr lang="so" sz="1400" dirty="0"/>
          </a:p>
          <a:p>
            <a:pPr marL="0" indent="0" fontAlgn="base">
              <a:buNone/>
            </a:pPr>
            <a:r>
              <a:rPr lang="so" dirty="0" smtClean="0"/>
              <a:t>Aragtida iyo fikradaha </a:t>
            </a:r>
            <a:r>
              <a:rPr lang="en-US" dirty="0" smtClean="0"/>
              <a:t/>
            </a:r>
            <a:br>
              <a:rPr lang="en-US" dirty="0" smtClean="0"/>
            </a:br>
            <a:r>
              <a:rPr lang="so" dirty="0" smtClean="0"/>
              <a:t>geesinimada leh ee Kasoo </a:t>
            </a:r>
            <a:r>
              <a:rPr lang="en-US" dirty="0" smtClean="0"/>
              <a:t/>
            </a:r>
            <a:br>
              <a:rPr lang="en-US" dirty="0" smtClean="0"/>
            </a:br>
            <a:r>
              <a:rPr lang="so" dirty="0" smtClean="0"/>
              <a:t>ifbaxa FORESIGHT waxaa </a:t>
            </a:r>
            <a:r>
              <a:rPr lang="en-US" dirty="0" smtClean="0"/>
              <a:t/>
            </a:r>
            <a:br>
              <a:rPr lang="en-US" dirty="0" smtClean="0"/>
            </a:br>
            <a:r>
              <a:rPr lang="so" dirty="0" smtClean="0"/>
              <a:t>Lagu salayn doona waxaan </a:t>
            </a:r>
            <a:r>
              <a:rPr lang="en-US" dirty="0" smtClean="0"/>
              <a:t/>
            </a:r>
            <a:br>
              <a:rPr lang="en-US" dirty="0" smtClean="0"/>
            </a:br>
            <a:r>
              <a:rPr lang="so" dirty="0" smtClean="0"/>
              <a:t>maqalno. FORESIGHT ayaa</a:t>
            </a:r>
            <a:r>
              <a:rPr lang="en-US" dirty="0" smtClean="0"/>
              <a:t/>
            </a:r>
            <a:br>
              <a:rPr lang="en-US" dirty="0" smtClean="0"/>
            </a:br>
            <a:r>
              <a:rPr lang="so" dirty="0" smtClean="0"/>
              <a:t>markaas ku caawin doonta</a:t>
            </a:r>
            <a:r>
              <a:rPr lang="en-US" dirty="0" smtClean="0"/>
              <a:t/>
            </a:r>
            <a:br>
              <a:rPr lang="en-US" dirty="0" smtClean="0"/>
            </a:br>
            <a:r>
              <a:rPr lang="so" dirty="0" smtClean="0"/>
              <a:t>Bulshooyinka daafaha</a:t>
            </a:r>
            <a:r>
              <a:rPr lang="en-US" dirty="0" smtClean="0"/>
              <a:t> </a:t>
            </a:r>
            <a:r>
              <a:rPr lang="so" dirty="0" smtClean="0"/>
              <a:t>Dalka</a:t>
            </a:r>
            <a:r>
              <a:rPr lang="en-US" dirty="0" smtClean="0"/>
              <a:t/>
            </a:r>
            <a:br>
              <a:rPr lang="en-US" dirty="0" smtClean="0"/>
            </a:br>
            <a:r>
              <a:rPr lang="so" dirty="0" smtClean="0"/>
              <a:t>inay noolaadaan.</a:t>
            </a:r>
          </a:p>
          <a:p>
            <a:pPr marL="0" indent="0">
              <a:buNone/>
            </a:pPr>
            <a:endParaRPr lang="so" dirty="0"/>
          </a:p>
        </p:txBody>
      </p:sp>
      <p:sp>
        <p:nvSpPr>
          <p:cNvPr id="7" name="Rectangle 6"/>
          <p:cNvSpPr/>
          <p:nvPr/>
        </p:nvSpPr>
        <p:spPr>
          <a:xfrm>
            <a:off x="342729" y="1423693"/>
            <a:ext cx="5430782" cy="480131"/>
          </a:xfrm>
          <a:prstGeom prst="rect">
            <a:avLst/>
          </a:prstGeom>
        </p:spPr>
        <p:txBody>
          <a:bodyPr wrap="none">
            <a:spAutoFit/>
          </a:bodyPr>
          <a:lstStyle/>
          <a:p>
            <a:pPr>
              <a:lnSpc>
                <a:spcPct val="90000"/>
              </a:lnSpc>
              <a:spcBef>
                <a:spcPct val="0"/>
              </a:spcBef>
            </a:pPr>
            <a:r>
              <a:rPr lang="en-US" sz="2800" b="1" dirty="0" err="1">
                <a:solidFill>
                  <a:schemeClr val="bg2"/>
                </a:solidFill>
                <a:latin typeface="Arial Bold" charset="0"/>
                <a:ea typeface="Arial Bold" charset="0"/>
                <a:cs typeface="Arial Bold" charset="0"/>
              </a:rPr>
              <a:t>Codkaaga</a:t>
            </a:r>
            <a:r>
              <a:rPr lang="en-US" sz="2800" b="1" dirty="0">
                <a:solidFill>
                  <a:schemeClr val="bg2"/>
                </a:solidFill>
                <a:latin typeface="Arial Bold" charset="0"/>
                <a:ea typeface="Arial Bold" charset="0"/>
                <a:cs typeface="Arial Bold" charset="0"/>
              </a:rPr>
              <a:t> Ku </a:t>
            </a:r>
            <a:r>
              <a:rPr lang="en-US" sz="2800" b="1" dirty="0" err="1">
                <a:solidFill>
                  <a:schemeClr val="bg2"/>
                </a:solidFill>
                <a:latin typeface="Arial Bold" charset="0"/>
                <a:ea typeface="Arial Bold" charset="0"/>
                <a:cs typeface="Arial Bold" charset="0"/>
              </a:rPr>
              <a:t>Biiri</a:t>
            </a:r>
            <a:r>
              <a:rPr lang="en-US" sz="2800" b="1" dirty="0">
                <a:solidFill>
                  <a:schemeClr val="bg2"/>
                </a:solidFill>
                <a:latin typeface="Arial Bold" charset="0"/>
                <a:ea typeface="Arial Bold" charset="0"/>
                <a:cs typeface="Arial Bold" charset="0"/>
              </a:rPr>
              <a:t> FORESIGHT</a:t>
            </a:r>
          </a:p>
        </p:txBody>
      </p:sp>
    </p:spTree>
    <p:extLst>
      <p:ext uri="{BB962C8B-B14F-4D97-AF65-F5344CB8AC3E}">
        <p14:creationId xmlns:p14="http://schemas.microsoft.com/office/powerpoint/2010/main" val="58493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a16="http://schemas.microsoft.com/office/drawing/2014/main" xmlns="" id="{DA2998EB-C104-2148-AD23-D322DF3DEA56}"/>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a16="http://schemas.microsoft.com/office/drawing/2014/main" xmlns="" id="{0CCD06C1-4D17-3A4D-9BEC-13C9FDC4990E}"/>
              </a:ext>
            </a:extLst>
          </p:cNvPr>
          <p:cNvSpPr>
            <a:spLocks noGrp="1"/>
          </p:cNvSpPr>
          <p:nvPr>
            <p:ph type="title"/>
          </p:nvPr>
        </p:nvSpPr>
        <p:spPr>
          <a:xfrm>
            <a:off x="3670492" y="854659"/>
            <a:ext cx="2532745" cy="387798"/>
          </a:xfrm>
        </p:spPr>
        <p:txBody>
          <a:bodyPr/>
          <a:lstStyle/>
          <a:p>
            <a:r>
              <a:rPr lang="en-US" dirty="0"/>
              <a:t>to FORESIGHT</a:t>
            </a:r>
            <a:endParaRPr lang="so" dirty="0" smtClean="0"/>
          </a:p>
        </p:txBody>
      </p:sp>
      <p:sp>
        <p:nvSpPr>
          <p:cNvPr id="3" name="Text Placeholder 2">
            <a:extLst>
              <a:ext uri="{FF2B5EF4-FFF2-40B4-BE49-F238E27FC236}">
                <a16:creationId xmlns:a16="http://schemas.microsoft.com/office/drawing/2014/main" xmlns="" id="{A57AF395-1ABF-2B45-956D-491E6055399F}"/>
              </a:ext>
            </a:extLst>
          </p:cNvPr>
          <p:cNvSpPr>
            <a:spLocks noGrp="1"/>
          </p:cNvSpPr>
          <p:nvPr>
            <p:ph type="body" sz="quarter" idx="11"/>
          </p:nvPr>
        </p:nvSpPr>
        <p:spPr>
          <a:xfrm>
            <a:off x="519886" y="1933536"/>
            <a:ext cx="3428311" cy="276999"/>
          </a:xfrm>
        </p:spPr>
        <p:txBody>
          <a:bodyPr/>
          <a:lstStyle/>
          <a:p>
            <a:r>
              <a:rPr lang="so" b="1" dirty="0"/>
              <a:t>Aan muuqaalka isla daawano.</a:t>
            </a:r>
          </a:p>
        </p:txBody>
      </p:sp>
      <p:pic>
        <p:nvPicPr>
          <p:cNvPr id="4" name="Picture 3">
            <a:hlinkClick r:id="rId3"/>
            <a:extLst>
              <a:ext uri="{FF2B5EF4-FFF2-40B4-BE49-F238E27FC236}">
                <a16:creationId xmlns:a16="http://schemas.microsoft.com/office/drawing/2014/main" xmlns="" id="{AC0287C3-5049-FD4D-9D02-F125857DBA00}"/>
              </a:ext>
            </a:extLst>
          </p:cNvPr>
          <p:cNvPicPr>
            <a:picLocks noChangeAspect="1"/>
          </p:cNvPicPr>
          <p:nvPr/>
        </p:nvPicPr>
        <p:blipFill>
          <a:blip r:embed="rId4"/>
          <a:srcRect/>
          <a:stretch/>
        </p:blipFill>
        <p:spPr>
          <a:xfrm>
            <a:off x="1248235" y="2270653"/>
            <a:ext cx="6647528" cy="3741763"/>
          </a:xfrm>
          <a:prstGeom prst="rect">
            <a:avLst/>
          </a:prstGeom>
          <a:ln w="25400">
            <a:solidFill>
              <a:schemeClr val="accent3"/>
            </a:solidFill>
          </a:ln>
          <a:effectLst>
            <a:outerShdw blurRad="114300" dist="76200" dir="2700000" algn="tl" rotWithShape="0">
              <a:prstClr val="black">
                <a:alpha val="20000"/>
              </a:prstClr>
            </a:outerShdw>
          </a:effectLst>
        </p:spPr>
      </p:pic>
      <p:sp>
        <p:nvSpPr>
          <p:cNvPr id="8" name="Text Placeholder 2">
            <a:extLst>
              <a:ext uri="{FF2B5EF4-FFF2-40B4-BE49-F238E27FC236}">
                <a16:creationId xmlns:a16="http://schemas.microsoft.com/office/drawing/2014/main" xmlns="" id="{E1266527-B40D-AA4F-BF7D-AB2E46F522EE}"/>
              </a:ext>
            </a:extLst>
          </p:cNvPr>
          <p:cNvSpPr txBox="1">
            <a:spLocks/>
          </p:cNvSpPr>
          <p:nvPr/>
        </p:nvSpPr>
        <p:spPr>
          <a:xfrm>
            <a:off x="3711186" y="6112297"/>
            <a:ext cx="1721625" cy="215444"/>
          </a:xfrm>
          <a:prstGeom prst="rect">
            <a:avLst/>
          </a:prstGeom>
        </p:spPr>
        <p:txBody>
          <a:bodyPr wrap="non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accent2"/>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o" sz="1400" dirty="0">
                <a:hlinkClick r:id="rId3"/>
              </a:rPr>
              <a:t>Guji si aad u daawato</a:t>
            </a:r>
            <a:endParaRPr lang="so" sz="1400" dirty="0"/>
          </a:p>
        </p:txBody>
      </p:sp>
      <p:sp>
        <p:nvSpPr>
          <p:cNvPr id="7" name="Rectangle 6"/>
          <p:cNvSpPr/>
          <p:nvPr/>
        </p:nvSpPr>
        <p:spPr>
          <a:xfrm>
            <a:off x="342729" y="1423693"/>
            <a:ext cx="5430782" cy="480131"/>
          </a:xfrm>
          <a:prstGeom prst="rect">
            <a:avLst/>
          </a:prstGeom>
        </p:spPr>
        <p:txBody>
          <a:bodyPr wrap="none">
            <a:spAutoFit/>
          </a:bodyPr>
          <a:lstStyle/>
          <a:p>
            <a:pPr>
              <a:lnSpc>
                <a:spcPct val="90000"/>
              </a:lnSpc>
              <a:spcBef>
                <a:spcPct val="0"/>
              </a:spcBef>
            </a:pPr>
            <a:r>
              <a:rPr lang="en-US" sz="2800" b="1" dirty="0" err="1">
                <a:solidFill>
                  <a:schemeClr val="bg2"/>
                </a:solidFill>
                <a:latin typeface="Arial Bold" charset="0"/>
                <a:ea typeface="Arial Bold" charset="0"/>
                <a:cs typeface="Arial Bold" charset="0"/>
              </a:rPr>
              <a:t>Codkaaga</a:t>
            </a:r>
            <a:r>
              <a:rPr lang="en-US" sz="2800" b="1" dirty="0">
                <a:solidFill>
                  <a:schemeClr val="bg2"/>
                </a:solidFill>
                <a:latin typeface="Arial Bold" charset="0"/>
                <a:ea typeface="Arial Bold" charset="0"/>
                <a:cs typeface="Arial Bold" charset="0"/>
              </a:rPr>
              <a:t> Ku </a:t>
            </a:r>
            <a:r>
              <a:rPr lang="en-US" sz="2800" b="1" dirty="0" err="1">
                <a:solidFill>
                  <a:schemeClr val="bg2"/>
                </a:solidFill>
                <a:latin typeface="Arial Bold" charset="0"/>
                <a:ea typeface="Arial Bold" charset="0"/>
                <a:cs typeface="Arial Bold" charset="0"/>
              </a:rPr>
              <a:t>Biiri</a:t>
            </a:r>
            <a:r>
              <a:rPr lang="en-US" sz="2800" b="1" dirty="0">
                <a:solidFill>
                  <a:schemeClr val="bg2"/>
                </a:solidFill>
                <a:latin typeface="Arial Bold" charset="0"/>
                <a:ea typeface="Arial Bold" charset="0"/>
                <a:cs typeface="Arial Bold" charset="0"/>
              </a:rPr>
              <a:t> FORESIGHT</a:t>
            </a:r>
          </a:p>
        </p:txBody>
      </p:sp>
    </p:spTree>
    <p:extLst>
      <p:ext uri="{BB962C8B-B14F-4D97-AF65-F5344CB8AC3E}">
        <p14:creationId xmlns:p14="http://schemas.microsoft.com/office/powerpoint/2010/main" val="333966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 xmlns:a16="http://schemas.microsoft.com/office/drawing/2014/main" id="{488A5545-147E-FC4F-82DA-48857D5A3EDA}"/>
              </a:ext>
            </a:extLst>
          </p:cNvPr>
          <p:cNvSpPr txBox="1">
            <a:spLocks/>
          </p:cNvSpPr>
          <p:nvPr/>
        </p:nvSpPr>
        <p:spPr>
          <a:xfrm>
            <a:off x="403948" y="785824"/>
            <a:ext cx="8202613" cy="4792081"/>
          </a:xfrm>
          <a:prstGeom prst="rect">
            <a:avLst/>
          </a:prstGeom>
        </p:spPr>
        <p:txBody>
          <a:bodyPr wrap="square" lIns="91440" tIns="0" rIns="0" bIns="0">
            <a:spAutoFit/>
          </a:bodyPr>
          <a:lstStyle>
            <a:lvl1pPr marL="228600" indent="-228600" algn="l" defTabSz="914400" rtl="0" eaLnBrk="1" latinLnBrk="0" hangingPunct="1">
              <a:lnSpc>
                <a:spcPct val="90000"/>
              </a:lnSpc>
              <a:spcBef>
                <a:spcPts val="0"/>
              </a:spcBef>
              <a:buClr>
                <a:schemeClr val="accent1"/>
              </a:buClr>
              <a:buFont typeface="Arial" charset="0"/>
              <a:buChar char="•"/>
              <a:tabLst/>
              <a:defRPr sz="2000" b="0" i="0" kern="1200">
                <a:solidFill>
                  <a:schemeClr val="tx1"/>
                </a:solidFill>
                <a:latin typeface="+mn-lt"/>
                <a:ea typeface="Arial Bold" charset="0"/>
                <a:cs typeface="Arial Bold" charset="0"/>
              </a:defRPr>
            </a:lvl1pPr>
            <a:lvl2pPr marL="6858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2pPr>
            <a:lvl3pPr marL="11430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3pPr>
            <a:lvl4pPr marL="16002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4pPr>
            <a:lvl5pPr marL="20574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800" b="1" dirty="0" smtClean="0">
              <a:solidFill>
                <a:schemeClr val="accent1"/>
              </a:solidFill>
            </a:endParaRPr>
          </a:p>
          <a:p>
            <a:pPr marL="0" indent="0" algn="ctr">
              <a:buNone/>
            </a:pPr>
            <a:r>
              <a:rPr lang="fr-FR" sz="4800" b="1" dirty="0" smtClean="0">
                <a:solidFill>
                  <a:schemeClr val="accent1"/>
                </a:solidFill>
              </a:rPr>
              <a:t>To                      visit</a:t>
            </a:r>
            <a:endParaRPr lang="fr-FR" sz="4800" b="1" dirty="0">
              <a:solidFill>
                <a:schemeClr val="accent1"/>
              </a:solidFill>
            </a:endParaRPr>
          </a:p>
          <a:p>
            <a:pPr marL="0" indent="0" algn="ctr">
              <a:buNone/>
            </a:pPr>
            <a:r>
              <a:rPr lang="fr-FR" sz="4800" b="1" dirty="0">
                <a:solidFill>
                  <a:schemeClr val="accent1"/>
                </a:solidFill>
              </a:rPr>
              <a:t>              </a:t>
            </a:r>
          </a:p>
          <a:p>
            <a:pPr marL="0" indent="0" algn="ctr">
              <a:buNone/>
            </a:pPr>
            <a:endParaRPr lang="en-US" sz="4800" b="1" dirty="0">
              <a:solidFill>
                <a:schemeClr val="accent1"/>
              </a:solidFill>
            </a:endParaRPr>
          </a:p>
          <a:p>
            <a:pPr marL="0" indent="0" algn="ctr">
              <a:buNone/>
            </a:pPr>
            <a:endParaRPr lang="en-US" sz="2400" b="1" dirty="0" smtClean="0">
              <a:solidFill>
                <a:schemeClr val="accent3"/>
              </a:solidFill>
            </a:endParaRPr>
          </a:p>
          <a:p>
            <a:pPr marL="0" indent="0" algn="ctr">
              <a:buNone/>
            </a:pPr>
            <a:r>
              <a:rPr lang="fr-FR" sz="3000" b="1" dirty="0" smtClean="0">
                <a:solidFill>
                  <a:schemeClr val="accent1"/>
                </a:solidFill>
              </a:rPr>
              <a:t>www.ForesightForHealth.org/</a:t>
            </a:r>
            <a:r>
              <a:rPr lang="fr-FR" sz="3000" b="1" dirty="0" smtClean="0">
                <a:solidFill>
                  <a:schemeClr val="accent3"/>
                </a:solidFill>
              </a:rPr>
              <a:t>add-your-voice</a:t>
            </a:r>
            <a:endParaRPr lang="fr-FR" sz="3000" b="1" dirty="0">
              <a:solidFill>
                <a:schemeClr val="accent3"/>
              </a:solidFill>
            </a:endParaRPr>
          </a:p>
          <a:p>
            <a:pPr marL="0" indent="0" algn="ctr">
              <a:buNone/>
            </a:pPr>
            <a:endParaRPr lang="en-US" sz="3000" b="1" dirty="0">
              <a:solidFill>
                <a:schemeClr val="accent3"/>
              </a:solidFill>
            </a:endParaRPr>
          </a:p>
          <a:p>
            <a:pPr marL="0" indent="0" algn="ctr">
              <a:buNone/>
            </a:pPr>
            <a:r>
              <a:rPr lang="fr-FR" sz="3000" b="1" dirty="0">
                <a:solidFill>
                  <a:schemeClr val="accent3"/>
                </a:solidFill>
              </a:rPr>
              <a:t/>
            </a:r>
            <a:br>
              <a:rPr lang="fr-FR" sz="3000" b="1" dirty="0">
                <a:solidFill>
                  <a:schemeClr val="accent3"/>
                </a:solidFill>
              </a:rPr>
            </a:br>
            <a:r>
              <a:rPr lang="so" b="1" dirty="0">
                <a:solidFill>
                  <a:schemeClr val="accent1"/>
                </a:solidFill>
              </a:rPr>
              <a:t>waxaa lagu heli karaa</a:t>
            </a:r>
            <a:r>
              <a:rPr lang="en-US" b="1" dirty="0">
                <a:solidFill>
                  <a:schemeClr val="accent1"/>
                </a:solidFill>
              </a:rPr>
              <a:t> </a:t>
            </a:r>
            <a:r>
              <a:rPr lang="fr-FR" b="1" dirty="0" smtClean="0">
                <a:solidFill>
                  <a:schemeClr val="accent1"/>
                </a:solidFill>
              </a:rPr>
              <a:t>English</a:t>
            </a:r>
            <a:r>
              <a:rPr lang="fr-FR" b="1" dirty="0">
                <a:solidFill>
                  <a:schemeClr val="accent1"/>
                </a:solidFill>
              </a:rPr>
              <a:t>, </a:t>
            </a:r>
            <a:r>
              <a:rPr lang="fr-FR" b="1" dirty="0" err="1">
                <a:solidFill>
                  <a:schemeClr val="accent1"/>
                </a:solidFill>
              </a:rPr>
              <a:t>Af</a:t>
            </a:r>
            <a:r>
              <a:rPr lang="fr-FR" b="1" dirty="0">
                <a:solidFill>
                  <a:schemeClr val="accent1"/>
                </a:solidFill>
              </a:rPr>
              <a:t> Soomaali, </a:t>
            </a:r>
            <a:r>
              <a:rPr lang="fr-FR" b="1" dirty="0" err="1" smtClean="0">
                <a:solidFill>
                  <a:schemeClr val="accent1"/>
                </a:solidFill>
              </a:rPr>
              <a:t>Español</a:t>
            </a:r>
            <a:r>
              <a:rPr lang="fr-FR" b="1" dirty="0" smtClean="0">
                <a:solidFill>
                  <a:schemeClr val="accent1"/>
                </a:solidFill>
              </a:rPr>
              <a:t>,</a:t>
            </a:r>
            <a:br>
              <a:rPr lang="fr-FR" b="1" dirty="0" smtClean="0">
                <a:solidFill>
                  <a:schemeClr val="accent1"/>
                </a:solidFill>
              </a:rPr>
            </a:br>
            <a:r>
              <a:rPr lang="fr-FR" b="1" dirty="0" smtClean="0">
                <a:solidFill>
                  <a:schemeClr val="accent1"/>
                </a:solidFill>
              </a:rPr>
              <a:t>Français</a:t>
            </a:r>
            <a:r>
              <a:rPr lang="fr-FR" b="1" dirty="0">
                <a:solidFill>
                  <a:schemeClr val="accent1"/>
                </a:solidFill>
              </a:rPr>
              <a:t>, </a:t>
            </a:r>
            <a:r>
              <a:rPr lang="fr-FR" b="1" dirty="0" err="1" smtClean="0">
                <a:solidFill>
                  <a:schemeClr val="accent1"/>
                </a:solidFill>
              </a:rPr>
              <a:t>iyo</a:t>
            </a:r>
            <a:r>
              <a:rPr lang="fr-FR" b="1" dirty="0" smtClean="0">
                <a:solidFill>
                  <a:schemeClr val="accent1"/>
                </a:solidFill>
              </a:rPr>
              <a:t> </a:t>
            </a:r>
            <a:r>
              <a:rPr lang="fr-FR" b="1" dirty="0">
                <a:solidFill>
                  <a:schemeClr val="accent1"/>
                </a:solidFill>
              </a:rPr>
              <a:t>普通话</a:t>
            </a:r>
          </a:p>
        </p:txBody>
      </p:sp>
      <p:pic>
        <p:nvPicPr>
          <p:cNvPr id="7" name="Picture 6" descr="A picture containing drawing, food, light&#10;&#10;Description automatically generated">
            <a:extLst>
              <a:ext uri="{FF2B5EF4-FFF2-40B4-BE49-F238E27FC236}">
                <a16:creationId xmlns="" xmlns:a16="http://schemas.microsoft.com/office/drawing/2014/main" id="{1BA70CA7-47E0-CF41-8C37-D96471C2AC04}"/>
              </a:ext>
            </a:extLst>
          </p:cNvPr>
          <p:cNvPicPr>
            <a:picLocks noChangeAspect="1"/>
          </p:cNvPicPr>
          <p:nvPr/>
        </p:nvPicPr>
        <p:blipFill rotWithShape="1">
          <a:blip r:embed="rId3"/>
          <a:srcRect r="9573"/>
          <a:stretch/>
        </p:blipFill>
        <p:spPr>
          <a:xfrm>
            <a:off x="2653015" y="1107881"/>
            <a:ext cx="3352368" cy="1357002"/>
          </a:xfrm>
          <a:prstGeom prst="rect">
            <a:avLst/>
          </a:prstGeom>
        </p:spPr>
      </p:pic>
      <p:sp>
        <p:nvSpPr>
          <p:cNvPr id="8" name="Rectangle 7"/>
          <p:cNvSpPr/>
          <p:nvPr/>
        </p:nvSpPr>
        <p:spPr>
          <a:xfrm>
            <a:off x="2063847" y="2546874"/>
            <a:ext cx="5016117" cy="480131"/>
          </a:xfrm>
          <a:prstGeom prst="rect">
            <a:avLst/>
          </a:prstGeom>
        </p:spPr>
        <p:txBody>
          <a:bodyPr wrap="none">
            <a:spAutoFit/>
          </a:bodyPr>
          <a:lstStyle/>
          <a:p>
            <a:pPr algn="ctr">
              <a:lnSpc>
                <a:spcPct val="90000"/>
              </a:lnSpc>
              <a:spcBef>
                <a:spcPct val="0"/>
              </a:spcBef>
            </a:pPr>
            <a:r>
              <a:rPr lang="so-SO" sz="2800" b="1" dirty="0">
                <a:solidFill>
                  <a:schemeClr val="bg2"/>
                </a:solidFill>
                <a:latin typeface="Arial Bold" charset="0"/>
                <a:ea typeface="Arial Bold" charset="0"/>
                <a:cs typeface="Arial Bold" charset="0"/>
              </a:rPr>
              <a:t>Ku biiri Codkaaga oo Booqo</a:t>
            </a:r>
          </a:p>
        </p:txBody>
      </p:sp>
    </p:spTree>
    <p:extLst>
      <p:ext uri="{BB962C8B-B14F-4D97-AF65-F5344CB8AC3E}">
        <p14:creationId xmlns:p14="http://schemas.microsoft.com/office/powerpoint/2010/main" val="532978538"/>
      </p:ext>
    </p:extLst>
  </p:cSld>
  <p:clrMapOvr>
    <a:masterClrMapping/>
  </p:clrMapOvr>
</p:sld>
</file>

<file path=ppt/theme/theme1.xml><?xml version="1.0" encoding="utf-8"?>
<a:theme xmlns:a="http://schemas.openxmlformats.org/drawingml/2006/main" name="The Rippel Foundation Theme">
  <a:themeElements>
    <a:clrScheme name="FS - Color Palette 2018 1">
      <a:dk1>
        <a:srgbClr val="000000"/>
      </a:dk1>
      <a:lt1>
        <a:srgbClr val="FFFFFF"/>
      </a:lt1>
      <a:dk2>
        <a:srgbClr val="6D6E71"/>
      </a:dk2>
      <a:lt2>
        <a:srgbClr val="B2B3B6"/>
      </a:lt2>
      <a:accent1>
        <a:srgbClr val="68BE59"/>
      </a:accent1>
      <a:accent2>
        <a:srgbClr val="00B8F1"/>
      </a:accent2>
      <a:accent3>
        <a:srgbClr val="FBAD18"/>
      </a:accent3>
      <a:accent4>
        <a:srgbClr val="00B8B3"/>
      </a:accent4>
      <a:accent5>
        <a:srgbClr val="D1EBCD"/>
      </a:accent5>
      <a:accent6>
        <a:srgbClr val="00B8F1"/>
      </a:accent6>
      <a:hlink>
        <a:srgbClr val="68BE59"/>
      </a:hlink>
      <a:folHlink>
        <a:srgbClr val="00B8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spAutoFit/>
      </a:bodyPr>
      <a:lstStyle>
        <a:defPPr>
          <a:defRPr sz="3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146</Words>
  <Application>Microsoft Macintosh PowerPoint</Application>
  <PresentationFormat>On-screen Show (4:3)</PresentationFormat>
  <Paragraphs>27</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 Bold</vt:lpstr>
      <vt:lpstr>Arial Bold Italic</vt:lpstr>
      <vt:lpstr>Arial Italic</vt:lpstr>
      <vt:lpstr>Arial Regular</vt:lpstr>
      <vt:lpstr>Arial</vt:lpstr>
      <vt:lpstr>The Rippel Foundation Theme</vt:lpstr>
      <vt:lpstr>to FORESIGHT</vt:lpstr>
      <vt:lpstr>to FORESIGHT</vt:lpstr>
      <vt:lpstr>to FORESIGHT</vt:lpstr>
      <vt:lpstr>PowerPoint Presentation</vt:lpstr>
    </vt:vector>
  </TitlesOfParts>
  <Manager/>
  <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2020-06-29T14:51:45Z</dcterms:created>
  <dcterms:modified xsi:type="dcterms:W3CDTF">2020-07-01T15:09:03Z</dcterms:modified>
  <cp:category/>
</cp:coreProperties>
</file>